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7"/>
  </p:notesMasterIdLst>
  <p:sldIdLst>
    <p:sldId id="264" r:id="rId2"/>
    <p:sldId id="269" r:id="rId3"/>
    <p:sldId id="273" r:id="rId4"/>
    <p:sldId id="262" r:id="rId5"/>
    <p:sldId id="267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353" userDrawn="1">
          <p15:clr>
            <a:srgbClr val="A4A3A4"/>
          </p15:clr>
        </p15:guide>
        <p15:guide id="3" pos="2372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1389" userDrawn="1">
          <p15:clr>
            <a:srgbClr val="A4A3A4"/>
          </p15:clr>
        </p15:guide>
        <p15:guide id="6" orient="horz" pos="187" userDrawn="1">
          <p15:clr>
            <a:srgbClr val="A4A3A4"/>
          </p15:clr>
        </p15:guide>
        <p15:guide id="7" pos="1328" userDrawn="1">
          <p15:clr>
            <a:srgbClr val="A4A3A4"/>
          </p15:clr>
        </p15:guide>
        <p15:guide id="8" pos="3347" userDrawn="1">
          <p15:clr>
            <a:srgbClr val="A4A3A4"/>
          </p15:clr>
        </p15:guide>
        <p15:guide id="9" orient="horz" pos="2961" userDrawn="1">
          <p15:clr>
            <a:srgbClr val="A4A3A4"/>
          </p15:clr>
        </p15:guide>
        <p15:guide id="10" orient="horz" pos="2840" userDrawn="1">
          <p15:clr>
            <a:srgbClr val="A4A3A4"/>
          </p15:clr>
        </p15:guide>
        <p15:guide id="11" orient="horz" pos="3180" userDrawn="1">
          <p15:clr>
            <a:srgbClr val="A4A3A4"/>
          </p15:clr>
        </p15:guide>
        <p15:guide id="12" orient="horz" pos="3974" userDrawn="1">
          <p15:clr>
            <a:srgbClr val="A4A3A4"/>
          </p15:clr>
        </p15:guide>
        <p15:guide id="13" pos="1102" userDrawn="1">
          <p15:clr>
            <a:srgbClr val="A4A3A4"/>
          </p15:clr>
        </p15:guide>
        <p15:guide id="14" pos="2077" userDrawn="1">
          <p15:clr>
            <a:srgbClr val="A4A3A4"/>
          </p15:clr>
        </p15:guide>
        <p15:guide id="15" pos="3120" userDrawn="1">
          <p15:clr>
            <a:srgbClr val="A4A3A4"/>
          </p15:clr>
        </p15:guide>
        <p15:guide id="16" pos="40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D39F"/>
    <a:srgbClr val="FF4E4C"/>
    <a:srgbClr val="D14B49"/>
    <a:srgbClr val="E11F54"/>
    <a:srgbClr val="1B7DE5"/>
    <a:srgbClr val="9AA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98"/>
    <p:restoredTop sz="96228"/>
  </p:normalViewPr>
  <p:slideViewPr>
    <p:cSldViewPr snapToGrid="0">
      <p:cViewPr varScale="1">
        <p:scale>
          <a:sx n="62" d="100"/>
          <a:sy n="62" d="100"/>
        </p:scale>
        <p:origin x="1266" y="42"/>
      </p:cViewPr>
      <p:guideLst>
        <p:guide orient="horz" pos="1003"/>
        <p:guide pos="353"/>
        <p:guide pos="2372"/>
        <p:guide orient="horz" pos="2160"/>
        <p:guide orient="horz" pos="1389"/>
        <p:guide orient="horz" pos="187"/>
        <p:guide pos="1328"/>
        <p:guide pos="3347"/>
        <p:guide orient="horz" pos="2961"/>
        <p:guide orient="horz" pos="2840"/>
        <p:guide orient="horz" pos="3180"/>
        <p:guide orient="horz" pos="3974"/>
        <p:guide pos="1102"/>
        <p:guide pos="2077"/>
        <p:guide pos="3120"/>
        <p:guide pos="40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88E0B-258C-2040-BE02-4824897CEBCB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58260-8825-834F-83B2-BFEBF295A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52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58260-8825-834F-83B2-BFEBF295AC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60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58260-8825-834F-83B2-BFEBF295AC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40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Jejunum time point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58260-8825-834F-83B2-BFEBF295AC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05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70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148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0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32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01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79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39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698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61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17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16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9D08A-5FEF-4040-BBE2-ABFBF8953644}" type="datetimeFigureOut">
              <a:rPr lang="en-US" smtClean="0"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8568-2D66-DC46-B6BC-745D2BD57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7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3CDF2CB-244A-659F-D947-28E1542247B9}"/>
              </a:ext>
            </a:extLst>
          </p:cNvPr>
          <p:cNvSpPr/>
          <p:nvPr/>
        </p:nvSpPr>
        <p:spPr>
          <a:xfrm>
            <a:off x="7325450" y="756453"/>
            <a:ext cx="1260817" cy="137268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7AD3485-B725-1026-3290-DC79D9427FC7}"/>
              </a:ext>
            </a:extLst>
          </p:cNvPr>
          <p:cNvSpPr txBox="1"/>
          <p:nvPr/>
        </p:nvSpPr>
        <p:spPr>
          <a:xfrm>
            <a:off x="7197236" y="370799"/>
            <a:ext cx="245399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12D0A737-FE7B-0AAF-3556-E12C7BEFC854}"/>
              </a:ext>
            </a:extLst>
          </p:cNvPr>
          <p:cNvCxnSpPr>
            <a:cxnSpLocks/>
          </p:cNvCxnSpPr>
          <p:nvPr/>
        </p:nvCxnSpPr>
        <p:spPr>
          <a:xfrm>
            <a:off x="8608772" y="723864"/>
            <a:ext cx="0" cy="70213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4370418F-1A41-C163-8127-6AF7944CA65A}"/>
              </a:ext>
            </a:extLst>
          </p:cNvPr>
          <p:cNvCxnSpPr>
            <a:cxnSpLocks/>
          </p:cNvCxnSpPr>
          <p:nvPr/>
        </p:nvCxnSpPr>
        <p:spPr>
          <a:xfrm>
            <a:off x="6591224" y="707296"/>
            <a:ext cx="0" cy="71870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BBCDB20-F639-0E17-4135-8020070AFBD3}"/>
              </a:ext>
            </a:extLst>
          </p:cNvPr>
          <p:cNvSpPr/>
          <p:nvPr/>
        </p:nvSpPr>
        <p:spPr>
          <a:xfrm>
            <a:off x="7325450" y="929005"/>
            <a:ext cx="1260817" cy="137268"/>
          </a:xfrm>
          <a:prstGeom prst="rect">
            <a:avLst/>
          </a:prstGeom>
          <a:solidFill>
            <a:srgbClr val="FE4E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193D1FC-4D03-AF11-BC29-7F67257817C0}"/>
              </a:ext>
            </a:extLst>
          </p:cNvPr>
          <p:cNvSpPr/>
          <p:nvPr/>
        </p:nvSpPr>
        <p:spPr>
          <a:xfrm>
            <a:off x="7325450" y="1092170"/>
            <a:ext cx="1260817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623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057176E-72D8-E10B-9CD3-250797FD21E8}"/>
              </a:ext>
            </a:extLst>
          </p:cNvPr>
          <p:cNvSpPr/>
          <p:nvPr/>
        </p:nvSpPr>
        <p:spPr>
          <a:xfrm>
            <a:off x="7325450" y="1251540"/>
            <a:ext cx="1260817" cy="137268"/>
          </a:xfrm>
          <a:prstGeom prst="rect">
            <a:avLst/>
          </a:prstGeom>
          <a:solidFill>
            <a:srgbClr val="FE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  <a:r>
              <a:rPr lang="en-US" sz="623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843B247-AAE1-9A23-8E54-310363955059}"/>
              </a:ext>
            </a:extLst>
          </p:cNvPr>
          <p:cNvSpPr txBox="1"/>
          <p:nvPr/>
        </p:nvSpPr>
        <p:spPr>
          <a:xfrm>
            <a:off x="8580944" y="1021805"/>
            <a:ext cx="1315517" cy="47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qRT-PCR 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Immunoblot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Immunofluorescence</a:t>
            </a:r>
            <a:endParaRPr lang="en-US" altLang="ja-JP" sz="831" noProof="1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D3BE929-C0E1-53DC-A9AD-818618E3E7C5}"/>
              </a:ext>
            </a:extLst>
          </p:cNvPr>
          <p:cNvSpPr/>
          <p:nvPr/>
        </p:nvSpPr>
        <p:spPr>
          <a:xfrm>
            <a:off x="6618378" y="755639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 Control *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7A18621-364B-9094-9D7E-D0305F8AC7CB}"/>
              </a:ext>
            </a:extLst>
          </p:cNvPr>
          <p:cNvSpPr/>
          <p:nvPr/>
        </p:nvSpPr>
        <p:spPr>
          <a:xfrm>
            <a:off x="6618378" y="928191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F01ED8A-DE4E-AB19-2765-BB2935C8A40D}"/>
              </a:ext>
            </a:extLst>
          </p:cNvPr>
          <p:cNvSpPr/>
          <p:nvPr/>
        </p:nvSpPr>
        <p:spPr>
          <a:xfrm>
            <a:off x="6618378" y="1091356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3AD3FAF-0B5D-0165-8C49-7D6E1C88ADF1}"/>
              </a:ext>
            </a:extLst>
          </p:cNvPr>
          <p:cNvSpPr/>
          <p:nvPr/>
        </p:nvSpPr>
        <p:spPr>
          <a:xfrm>
            <a:off x="6618378" y="1250726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5193968-D6C8-280E-6BF6-5362EA19527F}"/>
              </a:ext>
            </a:extLst>
          </p:cNvPr>
          <p:cNvSpPr txBox="1"/>
          <p:nvPr/>
        </p:nvSpPr>
        <p:spPr>
          <a:xfrm>
            <a:off x="5020004" y="188109"/>
            <a:ext cx="9758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Experimant 2</a:t>
            </a:r>
            <a:endParaRPr lang="ja-JP" altLang="en-US" sz="1050" noProof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DBFCDB5-39D2-549E-0DF9-91C438C93C7A}"/>
              </a:ext>
            </a:extLst>
          </p:cNvPr>
          <p:cNvSpPr txBox="1"/>
          <p:nvPr/>
        </p:nvSpPr>
        <p:spPr>
          <a:xfrm>
            <a:off x="7249545" y="2959937"/>
            <a:ext cx="13620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High Disulfiram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5033A60-3258-7C47-9B1A-D619AC3445C0}"/>
              </a:ext>
            </a:extLst>
          </p:cNvPr>
          <p:cNvSpPr txBox="1"/>
          <p:nvPr/>
        </p:nvSpPr>
        <p:spPr>
          <a:xfrm>
            <a:off x="7249545" y="2574888"/>
            <a:ext cx="13620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Low Disulfiram 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4B7C0248-59FF-D38B-78C2-B3891A9E2311}"/>
              </a:ext>
            </a:extLst>
          </p:cNvPr>
          <p:cNvSpPr/>
          <p:nvPr/>
        </p:nvSpPr>
        <p:spPr>
          <a:xfrm>
            <a:off x="7347442" y="2242172"/>
            <a:ext cx="1260817" cy="137268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954FFB9-098D-5C13-A76C-16D97DCB9300}"/>
              </a:ext>
            </a:extLst>
          </p:cNvPr>
          <p:cNvSpPr txBox="1"/>
          <p:nvPr/>
        </p:nvSpPr>
        <p:spPr>
          <a:xfrm>
            <a:off x="7187084" y="1898502"/>
            <a:ext cx="288145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0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0B65B33-277B-CED8-106B-5F433BFA61CE}"/>
              </a:ext>
            </a:extLst>
          </p:cNvPr>
          <p:cNvCxnSpPr>
            <a:cxnSpLocks/>
          </p:cNvCxnSpPr>
          <p:nvPr/>
        </p:nvCxnSpPr>
        <p:spPr>
          <a:xfrm>
            <a:off x="8629617" y="2208507"/>
            <a:ext cx="0" cy="118295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21A35EC-094A-5E47-397E-C5E972307500}"/>
              </a:ext>
            </a:extLst>
          </p:cNvPr>
          <p:cNvCxnSpPr>
            <a:cxnSpLocks/>
          </p:cNvCxnSpPr>
          <p:nvPr/>
        </p:nvCxnSpPr>
        <p:spPr>
          <a:xfrm>
            <a:off x="6590045" y="2191939"/>
            <a:ext cx="2359" cy="119952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41C96319-7113-D834-461A-F241348A3F89}"/>
              </a:ext>
            </a:extLst>
          </p:cNvPr>
          <p:cNvSpPr/>
          <p:nvPr/>
        </p:nvSpPr>
        <p:spPr>
          <a:xfrm>
            <a:off x="7347442" y="2414186"/>
            <a:ext cx="1260817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64D9DDB-2020-2E53-088D-1F504034A583}"/>
              </a:ext>
            </a:extLst>
          </p:cNvPr>
          <p:cNvCxnSpPr>
            <a:cxnSpLocks/>
          </p:cNvCxnSpPr>
          <p:nvPr/>
        </p:nvCxnSpPr>
        <p:spPr>
          <a:xfrm>
            <a:off x="7134936" y="2738918"/>
            <a:ext cx="1495385" cy="0"/>
          </a:xfrm>
          <a:prstGeom prst="line">
            <a:avLst/>
          </a:prstGeom>
          <a:ln w="19050">
            <a:solidFill>
              <a:srgbClr val="7030A0">
                <a:alpha val="7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3D8A0E9-1C44-4A9C-D2BB-499796C73377}"/>
              </a:ext>
            </a:extLst>
          </p:cNvPr>
          <p:cNvCxnSpPr>
            <a:cxnSpLocks/>
          </p:cNvCxnSpPr>
          <p:nvPr/>
        </p:nvCxnSpPr>
        <p:spPr>
          <a:xfrm>
            <a:off x="7134936" y="3135725"/>
            <a:ext cx="1495385" cy="0"/>
          </a:xfrm>
          <a:prstGeom prst="line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534FB2BA-E956-7489-3637-83DB2598E90F}"/>
              </a:ext>
            </a:extLst>
          </p:cNvPr>
          <p:cNvSpPr/>
          <p:nvPr/>
        </p:nvSpPr>
        <p:spPr>
          <a:xfrm>
            <a:off x="7344103" y="3201682"/>
            <a:ext cx="1267497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7BB2BA22-79BD-5B2E-102A-35D1382F52E0}"/>
              </a:ext>
            </a:extLst>
          </p:cNvPr>
          <p:cNvSpPr/>
          <p:nvPr/>
        </p:nvSpPr>
        <p:spPr>
          <a:xfrm>
            <a:off x="7347444" y="2821037"/>
            <a:ext cx="1260816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1C4B016-1FEB-CF85-89E1-E210B77E454B}"/>
              </a:ext>
            </a:extLst>
          </p:cNvPr>
          <p:cNvSpPr txBox="1"/>
          <p:nvPr/>
        </p:nvSpPr>
        <p:spPr>
          <a:xfrm>
            <a:off x="6949078" y="1898502"/>
            <a:ext cx="33380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-2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53ACDE1-2A0A-49E1-6063-C4DE9748DEE5}"/>
              </a:ext>
            </a:extLst>
          </p:cNvPr>
          <p:cNvSpPr/>
          <p:nvPr/>
        </p:nvSpPr>
        <p:spPr>
          <a:xfrm>
            <a:off x="6634204" y="2241358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517CAC26-0575-2677-7B89-C95025AB4565}"/>
              </a:ext>
            </a:extLst>
          </p:cNvPr>
          <p:cNvSpPr/>
          <p:nvPr/>
        </p:nvSpPr>
        <p:spPr>
          <a:xfrm>
            <a:off x="6634204" y="2413372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BDDF4F6D-0886-9BCA-0E5E-31153D050E3C}"/>
              </a:ext>
            </a:extLst>
          </p:cNvPr>
          <p:cNvSpPr/>
          <p:nvPr/>
        </p:nvSpPr>
        <p:spPr>
          <a:xfrm>
            <a:off x="6634204" y="2820223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FB410211-D532-4279-33CB-479E9D2A9168}"/>
              </a:ext>
            </a:extLst>
          </p:cNvPr>
          <p:cNvSpPr/>
          <p:nvPr/>
        </p:nvSpPr>
        <p:spPr>
          <a:xfrm>
            <a:off x="6634204" y="3200868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342F710A-B0A2-07CF-C991-D5C08529D713}"/>
              </a:ext>
            </a:extLst>
          </p:cNvPr>
          <p:cNvSpPr txBox="1"/>
          <p:nvPr/>
        </p:nvSpPr>
        <p:spPr>
          <a:xfrm>
            <a:off x="2489198" y="4676595"/>
            <a:ext cx="13620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High blocker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6BE09A74-7F42-1CFE-48C4-24EEE763DB74}"/>
              </a:ext>
            </a:extLst>
          </p:cNvPr>
          <p:cNvSpPr txBox="1"/>
          <p:nvPr/>
        </p:nvSpPr>
        <p:spPr>
          <a:xfrm>
            <a:off x="2489197" y="4283075"/>
            <a:ext cx="13620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Low blocker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06AD4065-D77E-E080-7C65-61C4A8D2BD76}"/>
              </a:ext>
            </a:extLst>
          </p:cNvPr>
          <p:cNvSpPr/>
          <p:nvPr/>
        </p:nvSpPr>
        <p:spPr>
          <a:xfrm>
            <a:off x="2587094" y="3950697"/>
            <a:ext cx="1260817" cy="137268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192" name="テキスト ボックス 191">
            <a:extLst>
              <a:ext uri="{FF2B5EF4-FFF2-40B4-BE49-F238E27FC236}">
                <a16:creationId xmlns:a16="http://schemas.microsoft.com/office/drawing/2014/main" id="{7AFD269B-E0EA-787F-995B-90D7F77E9D82}"/>
              </a:ext>
            </a:extLst>
          </p:cNvPr>
          <p:cNvSpPr txBox="1"/>
          <p:nvPr/>
        </p:nvSpPr>
        <p:spPr>
          <a:xfrm>
            <a:off x="2434356" y="3655569"/>
            <a:ext cx="288145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0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cxnSp>
        <p:nvCxnSpPr>
          <p:cNvPr id="193" name="直線コネクタ 192">
            <a:extLst>
              <a:ext uri="{FF2B5EF4-FFF2-40B4-BE49-F238E27FC236}">
                <a16:creationId xmlns:a16="http://schemas.microsoft.com/office/drawing/2014/main" id="{DA20A1BE-749A-8992-3451-F7C01780B087}"/>
              </a:ext>
            </a:extLst>
          </p:cNvPr>
          <p:cNvCxnSpPr>
            <a:cxnSpLocks/>
          </p:cNvCxnSpPr>
          <p:nvPr/>
        </p:nvCxnSpPr>
        <p:spPr>
          <a:xfrm>
            <a:off x="3881714" y="3916695"/>
            <a:ext cx="0" cy="118295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線コネクタ 194">
            <a:extLst>
              <a:ext uri="{FF2B5EF4-FFF2-40B4-BE49-F238E27FC236}">
                <a16:creationId xmlns:a16="http://schemas.microsoft.com/office/drawing/2014/main" id="{1F6D7E46-30D7-EF55-6CFA-43DE42849EAD}"/>
              </a:ext>
            </a:extLst>
          </p:cNvPr>
          <p:cNvCxnSpPr>
            <a:cxnSpLocks/>
          </p:cNvCxnSpPr>
          <p:nvPr/>
        </p:nvCxnSpPr>
        <p:spPr>
          <a:xfrm>
            <a:off x="1840119" y="3900126"/>
            <a:ext cx="2359" cy="119952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725A6DBF-BC76-68E4-5475-F613F9C17062}"/>
              </a:ext>
            </a:extLst>
          </p:cNvPr>
          <p:cNvSpPr/>
          <p:nvPr/>
        </p:nvSpPr>
        <p:spPr>
          <a:xfrm>
            <a:off x="2587094" y="4122542"/>
            <a:ext cx="1260817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cxnSp>
        <p:nvCxnSpPr>
          <p:cNvPr id="201" name="直線コネクタ 200">
            <a:extLst>
              <a:ext uri="{FF2B5EF4-FFF2-40B4-BE49-F238E27FC236}">
                <a16:creationId xmlns:a16="http://schemas.microsoft.com/office/drawing/2014/main" id="{1888D31C-FCBD-DC90-E952-7A452CD77C68}"/>
              </a:ext>
            </a:extLst>
          </p:cNvPr>
          <p:cNvCxnSpPr>
            <a:cxnSpLocks/>
          </p:cNvCxnSpPr>
          <p:nvPr/>
        </p:nvCxnSpPr>
        <p:spPr>
          <a:xfrm>
            <a:off x="2387398" y="4450426"/>
            <a:ext cx="1495385" cy="0"/>
          </a:xfrm>
          <a:prstGeom prst="line">
            <a:avLst/>
          </a:prstGeom>
          <a:ln w="22225">
            <a:solidFill>
              <a:srgbClr val="0070C0">
                <a:alpha val="7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線コネクタ 201">
            <a:extLst>
              <a:ext uri="{FF2B5EF4-FFF2-40B4-BE49-F238E27FC236}">
                <a16:creationId xmlns:a16="http://schemas.microsoft.com/office/drawing/2014/main" id="{90D2EA8B-5C9F-097B-46E6-035F945EA97C}"/>
              </a:ext>
            </a:extLst>
          </p:cNvPr>
          <p:cNvCxnSpPr>
            <a:cxnSpLocks/>
          </p:cNvCxnSpPr>
          <p:nvPr/>
        </p:nvCxnSpPr>
        <p:spPr>
          <a:xfrm>
            <a:off x="2387398" y="4845450"/>
            <a:ext cx="1495385" cy="0"/>
          </a:xfrm>
          <a:prstGeom prst="line">
            <a:avLst/>
          </a:prstGeom>
          <a:ln w="2222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60DDD822-650D-B4B9-C535-299D483DEB3E}"/>
              </a:ext>
            </a:extLst>
          </p:cNvPr>
          <p:cNvSpPr/>
          <p:nvPr/>
        </p:nvSpPr>
        <p:spPr>
          <a:xfrm>
            <a:off x="2583755" y="4910038"/>
            <a:ext cx="1267497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A351F8A1-1A59-8F64-E0F0-82E8B7270C41}"/>
              </a:ext>
            </a:extLst>
          </p:cNvPr>
          <p:cNvSpPr/>
          <p:nvPr/>
        </p:nvSpPr>
        <p:spPr>
          <a:xfrm>
            <a:off x="2587095" y="4529393"/>
            <a:ext cx="1260816" cy="137268"/>
          </a:xfrm>
          <a:prstGeom prst="rect">
            <a:avLst/>
          </a:prstGeom>
          <a:solidFill>
            <a:srgbClr val="FE4E4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  <a:r>
              <a:rPr lang="en-US" sz="554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205" name="テキスト ボックス 204">
            <a:extLst>
              <a:ext uri="{FF2B5EF4-FFF2-40B4-BE49-F238E27FC236}">
                <a16:creationId xmlns:a16="http://schemas.microsoft.com/office/drawing/2014/main" id="{B2749955-6E57-70D3-2DC8-BDF50CDAC236}"/>
              </a:ext>
            </a:extLst>
          </p:cNvPr>
          <p:cNvSpPr txBox="1"/>
          <p:nvPr/>
        </p:nvSpPr>
        <p:spPr>
          <a:xfrm>
            <a:off x="2196349" y="3655569"/>
            <a:ext cx="33380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-1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0878ECB2-F1D9-CEA8-99B5-4535A943954D}"/>
              </a:ext>
            </a:extLst>
          </p:cNvPr>
          <p:cNvSpPr/>
          <p:nvPr/>
        </p:nvSpPr>
        <p:spPr>
          <a:xfrm>
            <a:off x="1878301" y="3949883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735D3E7C-9C94-0E72-6CD6-1B2CEE9521FD}"/>
              </a:ext>
            </a:extLst>
          </p:cNvPr>
          <p:cNvSpPr/>
          <p:nvPr/>
        </p:nvSpPr>
        <p:spPr>
          <a:xfrm>
            <a:off x="1878301" y="4121728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2BB310F3-9B72-1EED-B06B-2CE9161044BB}"/>
              </a:ext>
            </a:extLst>
          </p:cNvPr>
          <p:cNvSpPr/>
          <p:nvPr/>
        </p:nvSpPr>
        <p:spPr>
          <a:xfrm>
            <a:off x="1878301" y="4528579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15" name="正方形/長方形 214">
            <a:extLst>
              <a:ext uri="{FF2B5EF4-FFF2-40B4-BE49-F238E27FC236}">
                <a16:creationId xmlns:a16="http://schemas.microsoft.com/office/drawing/2014/main" id="{C05356F4-7D06-0A81-350B-F93388812BD5}"/>
              </a:ext>
            </a:extLst>
          </p:cNvPr>
          <p:cNvSpPr/>
          <p:nvPr/>
        </p:nvSpPr>
        <p:spPr>
          <a:xfrm>
            <a:off x="1878301" y="4909224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23" name="テキスト ボックス 222">
            <a:extLst>
              <a:ext uri="{FF2B5EF4-FFF2-40B4-BE49-F238E27FC236}">
                <a16:creationId xmlns:a16="http://schemas.microsoft.com/office/drawing/2014/main" id="{DCDE5B79-554E-9E8B-0570-7E7BC12BD34B}"/>
              </a:ext>
            </a:extLst>
          </p:cNvPr>
          <p:cNvSpPr txBox="1"/>
          <p:nvPr/>
        </p:nvSpPr>
        <p:spPr>
          <a:xfrm>
            <a:off x="3838284" y="4612647"/>
            <a:ext cx="1315521" cy="47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qRT-PCR 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Immunoblot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Immunofluorescence</a:t>
            </a:r>
            <a:endParaRPr lang="en-US" altLang="ja-JP" sz="831" noProof="1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24" name="テキスト ボックス 223">
            <a:extLst>
              <a:ext uri="{FF2B5EF4-FFF2-40B4-BE49-F238E27FC236}">
                <a16:creationId xmlns:a16="http://schemas.microsoft.com/office/drawing/2014/main" id="{CF396390-10CC-CE9D-4801-88461944C00D}"/>
              </a:ext>
            </a:extLst>
          </p:cNvPr>
          <p:cNvSpPr txBox="1"/>
          <p:nvPr/>
        </p:nvSpPr>
        <p:spPr>
          <a:xfrm>
            <a:off x="6529593" y="1716146"/>
            <a:ext cx="8351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Acclimatization</a:t>
            </a:r>
          </a:p>
        </p:txBody>
      </p:sp>
      <p:cxnSp>
        <p:nvCxnSpPr>
          <p:cNvPr id="225" name="直線コネクタ 224">
            <a:extLst>
              <a:ext uri="{FF2B5EF4-FFF2-40B4-BE49-F238E27FC236}">
                <a16:creationId xmlns:a16="http://schemas.microsoft.com/office/drawing/2014/main" id="{2298892A-9925-20CE-ECBE-EB5B6C67286A}"/>
              </a:ext>
            </a:extLst>
          </p:cNvPr>
          <p:cNvCxnSpPr>
            <a:cxnSpLocks/>
          </p:cNvCxnSpPr>
          <p:nvPr/>
        </p:nvCxnSpPr>
        <p:spPr>
          <a:xfrm flipH="1">
            <a:off x="6591214" y="1892370"/>
            <a:ext cx="7207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C3AA8223-DB19-8FBD-6E16-9C966D871FF8}"/>
              </a:ext>
            </a:extLst>
          </p:cNvPr>
          <p:cNvSpPr txBox="1"/>
          <p:nvPr/>
        </p:nvSpPr>
        <p:spPr>
          <a:xfrm>
            <a:off x="7369284" y="1716146"/>
            <a:ext cx="12018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Test diet</a:t>
            </a:r>
          </a:p>
        </p:txBody>
      </p:sp>
      <p:cxnSp>
        <p:nvCxnSpPr>
          <p:cNvPr id="228" name="直線コネクタ 227">
            <a:extLst>
              <a:ext uri="{FF2B5EF4-FFF2-40B4-BE49-F238E27FC236}">
                <a16:creationId xmlns:a16="http://schemas.microsoft.com/office/drawing/2014/main" id="{9FC91D13-8E08-B50A-2CC2-E79F1E588A17}"/>
              </a:ext>
            </a:extLst>
          </p:cNvPr>
          <p:cNvCxnSpPr>
            <a:cxnSpLocks/>
          </p:cNvCxnSpPr>
          <p:nvPr/>
        </p:nvCxnSpPr>
        <p:spPr>
          <a:xfrm flipV="1">
            <a:off x="7329283" y="1891858"/>
            <a:ext cx="1281895" cy="10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テキスト ボックス 232">
            <a:extLst>
              <a:ext uri="{FF2B5EF4-FFF2-40B4-BE49-F238E27FC236}">
                <a16:creationId xmlns:a16="http://schemas.microsoft.com/office/drawing/2014/main" id="{3966CC05-5F8C-9E92-9358-16768916A1ED}"/>
              </a:ext>
            </a:extLst>
          </p:cNvPr>
          <p:cNvSpPr txBox="1"/>
          <p:nvPr/>
        </p:nvSpPr>
        <p:spPr>
          <a:xfrm>
            <a:off x="6509200" y="188201"/>
            <a:ext cx="83490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Acclimatization</a:t>
            </a:r>
          </a:p>
        </p:txBody>
      </p:sp>
      <p:cxnSp>
        <p:nvCxnSpPr>
          <p:cNvPr id="234" name="直線コネクタ 233">
            <a:extLst>
              <a:ext uri="{FF2B5EF4-FFF2-40B4-BE49-F238E27FC236}">
                <a16:creationId xmlns:a16="http://schemas.microsoft.com/office/drawing/2014/main" id="{1AD319EE-C416-96DA-1738-674ABA1A5ADA}"/>
              </a:ext>
            </a:extLst>
          </p:cNvPr>
          <p:cNvCxnSpPr>
            <a:cxnSpLocks/>
          </p:cNvCxnSpPr>
          <p:nvPr/>
        </p:nvCxnSpPr>
        <p:spPr>
          <a:xfrm flipH="1">
            <a:off x="6570788" y="364425"/>
            <a:ext cx="7207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テキスト ボックス 234">
            <a:extLst>
              <a:ext uri="{FF2B5EF4-FFF2-40B4-BE49-F238E27FC236}">
                <a16:creationId xmlns:a16="http://schemas.microsoft.com/office/drawing/2014/main" id="{25C800C7-D8EB-5423-C813-5106239C73B2}"/>
              </a:ext>
            </a:extLst>
          </p:cNvPr>
          <p:cNvSpPr txBox="1"/>
          <p:nvPr/>
        </p:nvSpPr>
        <p:spPr>
          <a:xfrm>
            <a:off x="7348859" y="188201"/>
            <a:ext cx="12018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Test diet</a:t>
            </a:r>
          </a:p>
        </p:txBody>
      </p:sp>
      <p:cxnSp>
        <p:nvCxnSpPr>
          <p:cNvPr id="236" name="直線コネクタ 235">
            <a:extLst>
              <a:ext uri="{FF2B5EF4-FFF2-40B4-BE49-F238E27FC236}">
                <a16:creationId xmlns:a16="http://schemas.microsoft.com/office/drawing/2014/main" id="{22422AE6-1894-B5B0-A9ED-34C9AA99A57B}"/>
              </a:ext>
            </a:extLst>
          </p:cNvPr>
          <p:cNvCxnSpPr>
            <a:cxnSpLocks/>
          </p:cNvCxnSpPr>
          <p:nvPr/>
        </p:nvCxnSpPr>
        <p:spPr>
          <a:xfrm flipV="1">
            <a:off x="7308858" y="363913"/>
            <a:ext cx="1281895" cy="10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テキスト ボックス 236">
            <a:extLst>
              <a:ext uri="{FF2B5EF4-FFF2-40B4-BE49-F238E27FC236}">
                <a16:creationId xmlns:a16="http://schemas.microsoft.com/office/drawing/2014/main" id="{B2B4BE22-588F-499F-2030-F2472A951357}"/>
              </a:ext>
            </a:extLst>
          </p:cNvPr>
          <p:cNvSpPr txBox="1"/>
          <p:nvPr/>
        </p:nvSpPr>
        <p:spPr>
          <a:xfrm>
            <a:off x="1774004" y="3468841"/>
            <a:ext cx="8351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Acclimatization</a:t>
            </a:r>
          </a:p>
        </p:txBody>
      </p:sp>
      <p:cxnSp>
        <p:nvCxnSpPr>
          <p:cNvPr id="238" name="直線コネクタ 237">
            <a:extLst>
              <a:ext uri="{FF2B5EF4-FFF2-40B4-BE49-F238E27FC236}">
                <a16:creationId xmlns:a16="http://schemas.microsoft.com/office/drawing/2014/main" id="{0FB4875A-EA5C-8544-9B09-2E1B3526F1F3}"/>
              </a:ext>
            </a:extLst>
          </p:cNvPr>
          <p:cNvCxnSpPr>
            <a:cxnSpLocks/>
          </p:cNvCxnSpPr>
          <p:nvPr/>
        </p:nvCxnSpPr>
        <p:spPr>
          <a:xfrm flipH="1">
            <a:off x="1835624" y="3645066"/>
            <a:ext cx="7207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テキスト ボックス 238">
            <a:extLst>
              <a:ext uri="{FF2B5EF4-FFF2-40B4-BE49-F238E27FC236}">
                <a16:creationId xmlns:a16="http://schemas.microsoft.com/office/drawing/2014/main" id="{1BDEDE5C-26B3-9C21-8EAD-25DFC4A3913B}"/>
              </a:ext>
            </a:extLst>
          </p:cNvPr>
          <p:cNvSpPr txBox="1"/>
          <p:nvPr/>
        </p:nvSpPr>
        <p:spPr>
          <a:xfrm>
            <a:off x="2613694" y="3468841"/>
            <a:ext cx="12018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Test diet</a:t>
            </a:r>
          </a:p>
        </p:txBody>
      </p:sp>
      <p:cxnSp>
        <p:nvCxnSpPr>
          <p:cNvPr id="240" name="直線コネクタ 239">
            <a:extLst>
              <a:ext uri="{FF2B5EF4-FFF2-40B4-BE49-F238E27FC236}">
                <a16:creationId xmlns:a16="http://schemas.microsoft.com/office/drawing/2014/main" id="{8E5D05D6-C988-2282-77C1-A69F9BB06F7B}"/>
              </a:ext>
            </a:extLst>
          </p:cNvPr>
          <p:cNvCxnSpPr>
            <a:cxnSpLocks/>
          </p:cNvCxnSpPr>
          <p:nvPr/>
        </p:nvCxnSpPr>
        <p:spPr>
          <a:xfrm flipV="1">
            <a:off x="2573694" y="3644553"/>
            <a:ext cx="1281895" cy="10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テキスト ボックス 240">
            <a:extLst>
              <a:ext uri="{FF2B5EF4-FFF2-40B4-BE49-F238E27FC236}">
                <a16:creationId xmlns:a16="http://schemas.microsoft.com/office/drawing/2014/main" id="{700C1231-C862-EF44-8886-ED1A2B1AE12F}"/>
              </a:ext>
            </a:extLst>
          </p:cNvPr>
          <p:cNvSpPr txBox="1"/>
          <p:nvPr/>
        </p:nvSpPr>
        <p:spPr>
          <a:xfrm>
            <a:off x="429324" y="208960"/>
            <a:ext cx="9758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Experiment 1</a:t>
            </a:r>
            <a:endParaRPr lang="ja-JP" altLang="en-US" sz="1050" noProof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grpSp>
        <p:nvGrpSpPr>
          <p:cNvPr id="243" name="グループ化 242">
            <a:extLst>
              <a:ext uri="{FF2B5EF4-FFF2-40B4-BE49-F238E27FC236}">
                <a16:creationId xmlns:a16="http://schemas.microsoft.com/office/drawing/2014/main" id="{CCF3C7C2-CCE4-769B-7245-A69D9E2101F3}"/>
              </a:ext>
            </a:extLst>
          </p:cNvPr>
          <p:cNvGrpSpPr/>
          <p:nvPr/>
        </p:nvGrpSpPr>
        <p:grpSpPr>
          <a:xfrm>
            <a:off x="539909" y="764953"/>
            <a:ext cx="483827" cy="327817"/>
            <a:chOff x="374415" y="941913"/>
            <a:chExt cx="698861" cy="473514"/>
          </a:xfrm>
        </p:grpSpPr>
        <p:sp>
          <p:nvSpPr>
            <p:cNvPr id="244" name="フリーフォーム 243">
              <a:extLst>
                <a:ext uri="{FF2B5EF4-FFF2-40B4-BE49-F238E27FC236}">
                  <a16:creationId xmlns:a16="http://schemas.microsoft.com/office/drawing/2014/main" id="{67EC199E-EA62-2648-3B98-DA168C41A7D2}"/>
                </a:ext>
              </a:extLst>
            </p:cNvPr>
            <p:cNvSpPr/>
            <p:nvPr/>
          </p:nvSpPr>
          <p:spPr>
            <a:xfrm>
              <a:off x="754018" y="941913"/>
              <a:ext cx="319258" cy="459818"/>
            </a:xfrm>
            <a:custGeom>
              <a:avLst/>
              <a:gdLst>
                <a:gd name="connsiteX0" fmla="*/ 0 w 2477873"/>
                <a:gd name="connsiteY0" fmla="*/ 2811502 h 2811502"/>
                <a:gd name="connsiteX1" fmla="*/ 1605516 w 2477873"/>
                <a:gd name="connsiteY1" fmla="*/ 2386200 h 2811502"/>
                <a:gd name="connsiteX2" fmla="*/ 1116419 w 2477873"/>
                <a:gd name="connsiteY2" fmla="*/ 1291046 h 2811502"/>
                <a:gd name="connsiteX3" fmla="*/ 1765005 w 2477873"/>
                <a:gd name="connsiteY3" fmla="*/ 153362 h 2811502"/>
                <a:gd name="connsiteX4" fmla="*/ 2254102 w 2477873"/>
                <a:gd name="connsiteY4" fmla="*/ 57669 h 2811502"/>
                <a:gd name="connsiteX5" fmla="*/ 2477386 w 2477873"/>
                <a:gd name="connsiteY5" fmla="*/ 589297 h 2811502"/>
                <a:gd name="connsiteX6" fmla="*/ 2200939 w 2477873"/>
                <a:gd name="connsiteY6" fmla="*/ 940172 h 281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873" h="2811502">
                  <a:moveTo>
                    <a:pt x="0" y="2811502"/>
                  </a:moveTo>
                  <a:cubicBezTo>
                    <a:pt x="709723" y="2725555"/>
                    <a:pt x="1419446" y="2639609"/>
                    <a:pt x="1605516" y="2386200"/>
                  </a:cubicBezTo>
                  <a:cubicBezTo>
                    <a:pt x="1791586" y="2132791"/>
                    <a:pt x="1089838" y="1663186"/>
                    <a:pt x="1116419" y="1291046"/>
                  </a:cubicBezTo>
                  <a:cubicBezTo>
                    <a:pt x="1143000" y="918906"/>
                    <a:pt x="1575391" y="358925"/>
                    <a:pt x="1765005" y="153362"/>
                  </a:cubicBezTo>
                  <a:cubicBezTo>
                    <a:pt x="1954619" y="-52201"/>
                    <a:pt x="2135372" y="-14987"/>
                    <a:pt x="2254102" y="57669"/>
                  </a:cubicBezTo>
                  <a:cubicBezTo>
                    <a:pt x="2372832" y="130325"/>
                    <a:pt x="2486246" y="442213"/>
                    <a:pt x="2477386" y="589297"/>
                  </a:cubicBezTo>
                  <a:cubicBezTo>
                    <a:pt x="2468526" y="736381"/>
                    <a:pt x="2334732" y="838276"/>
                    <a:pt x="2200939" y="94017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45" name="フリーフォーム 244">
              <a:extLst>
                <a:ext uri="{FF2B5EF4-FFF2-40B4-BE49-F238E27FC236}">
                  <a16:creationId xmlns:a16="http://schemas.microsoft.com/office/drawing/2014/main" id="{4494E9DE-4E51-33D8-21B6-0D9144273520}"/>
                </a:ext>
              </a:extLst>
            </p:cNvPr>
            <p:cNvSpPr/>
            <p:nvPr/>
          </p:nvSpPr>
          <p:spPr>
            <a:xfrm>
              <a:off x="374415" y="1088969"/>
              <a:ext cx="518781" cy="326458"/>
            </a:xfrm>
            <a:custGeom>
              <a:avLst/>
              <a:gdLst>
                <a:gd name="connsiteX0" fmla="*/ 0 w 3438144"/>
                <a:gd name="connsiteY0" fmla="*/ 2011680 h 2023872"/>
                <a:gd name="connsiteX1" fmla="*/ 0 w 3438144"/>
                <a:gd name="connsiteY1" fmla="*/ 2011680 h 2023872"/>
                <a:gd name="connsiteX2" fmla="*/ 475488 w 3438144"/>
                <a:gd name="connsiteY2" fmla="*/ 1548384 h 2023872"/>
                <a:gd name="connsiteX3" fmla="*/ 609600 w 3438144"/>
                <a:gd name="connsiteY3" fmla="*/ 816864 h 2023872"/>
                <a:gd name="connsiteX4" fmla="*/ 987552 w 3438144"/>
                <a:gd name="connsiteY4" fmla="*/ 1158240 h 2023872"/>
                <a:gd name="connsiteX5" fmla="*/ 1499616 w 3438144"/>
                <a:gd name="connsiteY5" fmla="*/ 792480 h 2023872"/>
                <a:gd name="connsiteX6" fmla="*/ 2609088 w 3438144"/>
                <a:gd name="connsiteY6" fmla="*/ 0 h 2023872"/>
                <a:gd name="connsiteX7" fmla="*/ 3438144 w 3438144"/>
                <a:gd name="connsiteY7" fmla="*/ 914400 h 2023872"/>
                <a:gd name="connsiteX8" fmla="*/ 2633472 w 3438144"/>
                <a:gd name="connsiteY8" fmla="*/ 2023872 h 2023872"/>
                <a:gd name="connsiteX9" fmla="*/ 0 w 3438144"/>
                <a:gd name="connsiteY9" fmla="*/ 2011680 h 2023872"/>
                <a:gd name="connsiteX0" fmla="*/ 0 w 3730752"/>
                <a:gd name="connsiteY0" fmla="*/ 1889760 h 2023872"/>
                <a:gd name="connsiteX1" fmla="*/ 292608 w 3730752"/>
                <a:gd name="connsiteY1" fmla="*/ 2011680 h 2023872"/>
                <a:gd name="connsiteX2" fmla="*/ 768096 w 3730752"/>
                <a:gd name="connsiteY2" fmla="*/ 1548384 h 2023872"/>
                <a:gd name="connsiteX3" fmla="*/ 902208 w 3730752"/>
                <a:gd name="connsiteY3" fmla="*/ 816864 h 2023872"/>
                <a:gd name="connsiteX4" fmla="*/ 1280160 w 3730752"/>
                <a:gd name="connsiteY4" fmla="*/ 1158240 h 2023872"/>
                <a:gd name="connsiteX5" fmla="*/ 1792224 w 3730752"/>
                <a:gd name="connsiteY5" fmla="*/ 792480 h 2023872"/>
                <a:gd name="connsiteX6" fmla="*/ 2901696 w 3730752"/>
                <a:gd name="connsiteY6" fmla="*/ 0 h 2023872"/>
                <a:gd name="connsiteX7" fmla="*/ 3730752 w 3730752"/>
                <a:gd name="connsiteY7" fmla="*/ 914400 h 2023872"/>
                <a:gd name="connsiteX8" fmla="*/ 2926080 w 3730752"/>
                <a:gd name="connsiteY8" fmla="*/ 2023872 h 2023872"/>
                <a:gd name="connsiteX9" fmla="*/ 0 w 3730752"/>
                <a:gd name="connsiteY9" fmla="*/ 1889760 h 2023872"/>
                <a:gd name="connsiteX0" fmla="*/ 185857 w 3438144"/>
                <a:gd name="connsiteY0" fmla="*/ 2123676 h 2123676"/>
                <a:gd name="connsiteX1" fmla="*/ 0 w 3438144"/>
                <a:gd name="connsiteY1" fmla="*/ 2011680 h 2123676"/>
                <a:gd name="connsiteX2" fmla="*/ 475488 w 3438144"/>
                <a:gd name="connsiteY2" fmla="*/ 1548384 h 2123676"/>
                <a:gd name="connsiteX3" fmla="*/ 609600 w 3438144"/>
                <a:gd name="connsiteY3" fmla="*/ 816864 h 2123676"/>
                <a:gd name="connsiteX4" fmla="*/ 987552 w 3438144"/>
                <a:gd name="connsiteY4" fmla="*/ 1158240 h 2123676"/>
                <a:gd name="connsiteX5" fmla="*/ 1499616 w 3438144"/>
                <a:gd name="connsiteY5" fmla="*/ 792480 h 2123676"/>
                <a:gd name="connsiteX6" fmla="*/ 2609088 w 3438144"/>
                <a:gd name="connsiteY6" fmla="*/ 0 h 2123676"/>
                <a:gd name="connsiteX7" fmla="*/ 3438144 w 3438144"/>
                <a:gd name="connsiteY7" fmla="*/ 914400 h 2123676"/>
                <a:gd name="connsiteX8" fmla="*/ 2633472 w 3438144"/>
                <a:gd name="connsiteY8" fmla="*/ 2023872 h 2123676"/>
                <a:gd name="connsiteX9" fmla="*/ 185857 w 3438144"/>
                <a:gd name="connsiteY9" fmla="*/ 2123676 h 2123676"/>
                <a:gd name="connsiteX0" fmla="*/ 249652 w 3501939"/>
                <a:gd name="connsiteY0" fmla="*/ 2123676 h 2123676"/>
                <a:gd name="connsiteX1" fmla="*/ 0 w 3501939"/>
                <a:gd name="connsiteY1" fmla="*/ 1947884 h 2123676"/>
                <a:gd name="connsiteX2" fmla="*/ 539283 w 3501939"/>
                <a:gd name="connsiteY2" fmla="*/ 1548384 h 2123676"/>
                <a:gd name="connsiteX3" fmla="*/ 673395 w 3501939"/>
                <a:gd name="connsiteY3" fmla="*/ 816864 h 2123676"/>
                <a:gd name="connsiteX4" fmla="*/ 1051347 w 3501939"/>
                <a:gd name="connsiteY4" fmla="*/ 1158240 h 2123676"/>
                <a:gd name="connsiteX5" fmla="*/ 1563411 w 3501939"/>
                <a:gd name="connsiteY5" fmla="*/ 792480 h 2123676"/>
                <a:gd name="connsiteX6" fmla="*/ 2672883 w 3501939"/>
                <a:gd name="connsiteY6" fmla="*/ 0 h 2123676"/>
                <a:gd name="connsiteX7" fmla="*/ 3501939 w 3501939"/>
                <a:gd name="connsiteY7" fmla="*/ 914400 h 2123676"/>
                <a:gd name="connsiteX8" fmla="*/ 2697267 w 3501939"/>
                <a:gd name="connsiteY8" fmla="*/ 2023872 h 2123676"/>
                <a:gd name="connsiteX9" fmla="*/ 249652 w 3501939"/>
                <a:gd name="connsiteY9" fmla="*/ 2123676 h 2123676"/>
                <a:gd name="connsiteX0" fmla="*/ 175224 w 3501939"/>
                <a:gd name="connsiteY0" fmla="*/ 2038616 h 2038616"/>
                <a:gd name="connsiteX1" fmla="*/ 0 w 3501939"/>
                <a:gd name="connsiteY1" fmla="*/ 1947884 h 2038616"/>
                <a:gd name="connsiteX2" fmla="*/ 539283 w 3501939"/>
                <a:gd name="connsiteY2" fmla="*/ 1548384 h 2038616"/>
                <a:gd name="connsiteX3" fmla="*/ 673395 w 3501939"/>
                <a:gd name="connsiteY3" fmla="*/ 816864 h 2038616"/>
                <a:gd name="connsiteX4" fmla="*/ 1051347 w 3501939"/>
                <a:gd name="connsiteY4" fmla="*/ 1158240 h 2038616"/>
                <a:gd name="connsiteX5" fmla="*/ 1563411 w 3501939"/>
                <a:gd name="connsiteY5" fmla="*/ 792480 h 2038616"/>
                <a:gd name="connsiteX6" fmla="*/ 2672883 w 3501939"/>
                <a:gd name="connsiteY6" fmla="*/ 0 h 2038616"/>
                <a:gd name="connsiteX7" fmla="*/ 3501939 w 3501939"/>
                <a:gd name="connsiteY7" fmla="*/ 914400 h 2038616"/>
                <a:gd name="connsiteX8" fmla="*/ 2697267 w 3501939"/>
                <a:gd name="connsiteY8" fmla="*/ 2023872 h 2038616"/>
                <a:gd name="connsiteX9" fmla="*/ 175224 w 3501939"/>
                <a:gd name="connsiteY9" fmla="*/ 2038616 h 2038616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763982 w 3501939"/>
                <a:gd name="connsiteY3" fmla="*/ 824887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1939" h="1996086">
                  <a:moveTo>
                    <a:pt x="47633" y="1996086"/>
                  </a:moveTo>
                  <a:lnTo>
                    <a:pt x="0" y="1947884"/>
                  </a:lnTo>
                  <a:lnTo>
                    <a:pt x="539283" y="1548384"/>
                  </a:lnTo>
                  <a:cubicBezTo>
                    <a:pt x="347636" y="1106037"/>
                    <a:pt x="529782" y="953707"/>
                    <a:pt x="615126" y="888683"/>
                  </a:cubicBezTo>
                  <a:cubicBezTo>
                    <a:pt x="700470" y="823659"/>
                    <a:pt x="1024435" y="748971"/>
                    <a:pt x="1051347" y="1158240"/>
                  </a:cubicBezTo>
                  <a:lnTo>
                    <a:pt x="1563411" y="792480"/>
                  </a:lnTo>
                  <a:cubicBezTo>
                    <a:pt x="1997030" y="-322284"/>
                    <a:pt x="3026073" y="349221"/>
                    <a:pt x="2672883" y="0"/>
                  </a:cubicBezTo>
                  <a:cubicBezTo>
                    <a:pt x="3491496" y="198475"/>
                    <a:pt x="3310647" y="1236921"/>
                    <a:pt x="3501939" y="914400"/>
                  </a:cubicBezTo>
                  <a:cubicBezTo>
                    <a:pt x="3499529" y="1486242"/>
                    <a:pt x="3114348" y="1887965"/>
                    <a:pt x="2707900" y="1991975"/>
                  </a:cubicBezTo>
                  <a:lnTo>
                    <a:pt x="47633" y="1996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46" name="円/楕円 245">
              <a:extLst>
                <a:ext uri="{FF2B5EF4-FFF2-40B4-BE49-F238E27FC236}">
                  <a16:creationId xmlns:a16="http://schemas.microsoft.com/office/drawing/2014/main" id="{7416D480-B81D-94E3-93FE-7EBB8F3A9509}"/>
                </a:ext>
              </a:extLst>
            </p:cNvPr>
            <p:cNvSpPr/>
            <p:nvPr/>
          </p:nvSpPr>
          <p:spPr>
            <a:xfrm>
              <a:off x="495899" y="1298594"/>
              <a:ext cx="50404" cy="81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47" name="円/楕円 246">
              <a:extLst>
                <a:ext uri="{FF2B5EF4-FFF2-40B4-BE49-F238E27FC236}">
                  <a16:creationId xmlns:a16="http://schemas.microsoft.com/office/drawing/2014/main" id="{6D22FA1D-4BD5-074B-65A2-993A9694C37B}"/>
                </a:ext>
              </a:extLst>
            </p:cNvPr>
            <p:cNvSpPr/>
            <p:nvPr/>
          </p:nvSpPr>
          <p:spPr>
            <a:xfrm>
              <a:off x="497590" y="1305129"/>
              <a:ext cx="47021" cy="704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48" name="テキスト ボックス 247">
            <a:extLst>
              <a:ext uri="{FF2B5EF4-FFF2-40B4-BE49-F238E27FC236}">
                <a16:creationId xmlns:a16="http://schemas.microsoft.com/office/drawing/2014/main" id="{38336D7F-8B9F-5678-B44F-F92CB5238FF6}"/>
              </a:ext>
            </a:extLst>
          </p:cNvPr>
          <p:cNvSpPr txBox="1"/>
          <p:nvPr/>
        </p:nvSpPr>
        <p:spPr>
          <a:xfrm>
            <a:off x="371396" y="1109887"/>
            <a:ext cx="82085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C57BL/6J, ♀</a:t>
            </a:r>
          </a:p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7 weeks, n=8</a:t>
            </a:r>
          </a:p>
        </p:txBody>
      </p: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4E3FF579-A847-E357-8D1F-B221DBD9941C}"/>
              </a:ext>
            </a:extLst>
          </p:cNvPr>
          <p:cNvSpPr/>
          <p:nvPr/>
        </p:nvSpPr>
        <p:spPr>
          <a:xfrm>
            <a:off x="2570756" y="839052"/>
            <a:ext cx="1284217" cy="162023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50" name="テキスト ボックス 249">
            <a:extLst>
              <a:ext uri="{FF2B5EF4-FFF2-40B4-BE49-F238E27FC236}">
                <a16:creationId xmlns:a16="http://schemas.microsoft.com/office/drawing/2014/main" id="{3DCE5E6E-F12E-0230-64BD-16B7AEE64D16}"/>
              </a:ext>
            </a:extLst>
          </p:cNvPr>
          <p:cNvSpPr txBox="1"/>
          <p:nvPr/>
        </p:nvSpPr>
        <p:spPr>
          <a:xfrm>
            <a:off x="2292936" y="506219"/>
            <a:ext cx="43553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cxnSp>
        <p:nvCxnSpPr>
          <p:cNvPr id="251" name="直線コネクタ 250">
            <a:extLst>
              <a:ext uri="{FF2B5EF4-FFF2-40B4-BE49-F238E27FC236}">
                <a16:creationId xmlns:a16="http://schemas.microsoft.com/office/drawing/2014/main" id="{E99DA064-915C-7FED-BCB3-FEF0D643AB66}"/>
              </a:ext>
            </a:extLst>
          </p:cNvPr>
          <p:cNvCxnSpPr>
            <a:cxnSpLocks/>
          </p:cNvCxnSpPr>
          <p:nvPr/>
        </p:nvCxnSpPr>
        <p:spPr>
          <a:xfrm>
            <a:off x="3881714" y="794036"/>
            <a:ext cx="0" cy="448615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テキスト ボックス 251">
            <a:extLst>
              <a:ext uri="{FF2B5EF4-FFF2-40B4-BE49-F238E27FC236}">
                <a16:creationId xmlns:a16="http://schemas.microsoft.com/office/drawing/2014/main" id="{BF8E44DD-320E-0C7F-F557-31F1669DB4FA}"/>
              </a:ext>
            </a:extLst>
          </p:cNvPr>
          <p:cNvSpPr txBox="1"/>
          <p:nvPr/>
        </p:nvSpPr>
        <p:spPr>
          <a:xfrm>
            <a:off x="3665111" y="506219"/>
            <a:ext cx="5701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+5 Days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586956B7-4DAC-1D10-0FB3-99F0A4BE1E35}"/>
              </a:ext>
            </a:extLst>
          </p:cNvPr>
          <p:cNvSpPr txBox="1"/>
          <p:nvPr/>
        </p:nvSpPr>
        <p:spPr>
          <a:xfrm>
            <a:off x="1706285" y="506219"/>
            <a:ext cx="27910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-7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61BCC201-EAD7-7D3D-9F8C-1EC478CAEDE8}"/>
              </a:ext>
            </a:extLst>
          </p:cNvPr>
          <p:cNvSpPr/>
          <p:nvPr/>
        </p:nvSpPr>
        <p:spPr>
          <a:xfrm>
            <a:off x="2570756" y="1027746"/>
            <a:ext cx="1284217" cy="162023"/>
          </a:xfrm>
          <a:prstGeom prst="rect">
            <a:avLst/>
          </a:prstGeom>
          <a:solidFill>
            <a:srgbClr val="FE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  <a:r>
              <a:rPr lang="en-US" sz="623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258" name="テキスト ボックス 257">
            <a:extLst>
              <a:ext uri="{FF2B5EF4-FFF2-40B4-BE49-F238E27FC236}">
                <a16:creationId xmlns:a16="http://schemas.microsoft.com/office/drawing/2014/main" id="{5759F303-0FDF-9795-E08F-61BCC827F5AE}"/>
              </a:ext>
            </a:extLst>
          </p:cNvPr>
          <p:cNvSpPr txBox="1"/>
          <p:nvPr/>
        </p:nvSpPr>
        <p:spPr>
          <a:xfrm>
            <a:off x="3838285" y="859286"/>
            <a:ext cx="1315522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RNA sequencing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qRT-PCR 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Immunoblot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Immunofluorescence</a:t>
            </a:r>
            <a:endParaRPr lang="en-US" altLang="ja-JP" sz="831" noProof="1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9DE980BA-E0A8-990C-4FE8-9B50AE78222A}"/>
              </a:ext>
            </a:extLst>
          </p:cNvPr>
          <p:cNvSpPr/>
          <p:nvPr/>
        </p:nvSpPr>
        <p:spPr>
          <a:xfrm>
            <a:off x="1863684" y="838239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 Control </a:t>
            </a:r>
          </a:p>
        </p:txBody>
      </p:sp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4F9EC4D5-618D-FFB6-0DC4-777C122FCF68}"/>
              </a:ext>
            </a:extLst>
          </p:cNvPr>
          <p:cNvSpPr/>
          <p:nvPr/>
        </p:nvSpPr>
        <p:spPr>
          <a:xfrm>
            <a:off x="1863684" y="1026933"/>
            <a:ext cx="680331" cy="138896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7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263" name="テキスト ボックス 262">
            <a:extLst>
              <a:ext uri="{FF2B5EF4-FFF2-40B4-BE49-F238E27FC236}">
                <a16:creationId xmlns:a16="http://schemas.microsoft.com/office/drawing/2014/main" id="{DECB9175-EF89-39C7-7FD4-73C57CD9616E}"/>
              </a:ext>
            </a:extLst>
          </p:cNvPr>
          <p:cNvSpPr txBox="1"/>
          <p:nvPr/>
        </p:nvSpPr>
        <p:spPr>
          <a:xfrm>
            <a:off x="1754506" y="310849"/>
            <a:ext cx="83490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Acclimatization</a:t>
            </a:r>
          </a:p>
        </p:txBody>
      </p:sp>
      <p:cxnSp>
        <p:nvCxnSpPr>
          <p:cNvPr id="264" name="直線コネクタ 263">
            <a:extLst>
              <a:ext uri="{FF2B5EF4-FFF2-40B4-BE49-F238E27FC236}">
                <a16:creationId xmlns:a16="http://schemas.microsoft.com/office/drawing/2014/main" id="{2F5AE3F3-F51B-AE58-EA55-ADDB0D490ECC}"/>
              </a:ext>
            </a:extLst>
          </p:cNvPr>
          <p:cNvCxnSpPr>
            <a:cxnSpLocks/>
          </p:cNvCxnSpPr>
          <p:nvPr/>
        </p:nvCxnSpPr>
        <p:spPr>
          <a:xfrm flipH="1">
            <a:off x="1816094" y="487074"/>
            <a:ext cx="7207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テキスト ボックス 264">
            <a:extLst>
              <a:ext uri="{FF2B5EF4-FFF2-40B4-BE49-F238E27FC236}">
                <a16:creationId xmlns:a16="http://schemas.microsoft.com/office/drawing/2014/main" id="{CC30117D-B2CE-80AB-DB6A-8ECE54D3438B}"/>
              </a:ext>
            </a:extLst>
          </p:cNvPr>
          <p:cNvSpPr txBox="1"/>
          <p:nvPr/>
        </p:nvSpPr>
        <p:spPr>
          <a:xfrm>
            <a:off x="2594165" y="310849"/>
            <a:ext cx="12018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Test diet</a:t>
            </a:r>
          </a:p>
        </p:txBody>
      </p:sp>
      <p:cxnSp>
        <p:nvCxnSpPr>
          <p:cNvPr id="266" name="直線コネクタ 265">
            <a:extLst>
              <a:ext uri="{FF2B5EF4-FFF2-40B4-BE49-F238E27FC236}">
                <a16:creationId xmlns:a16="http://schemas.microsoft.com/office/drawing/2014/main" id="{FF7FA1B2-1312-4558-0FA7-65B516809C3D}"/>
              </a:ext>
            </a:extLst>
          </p:cNvPr>
          <p:cNvCxnSpPr>
            <a:cxnSpLocks/>
          </p:cNvCxnSpPr>
          <p:nvPr/>
        </p:nvCxnSpPr>
        <p:spPr>
          <a:xfrm flipV="1">
            <a:off x="2554164" y="486561"/>
            <a:ext cx="1281895" cy="10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線コネクタ 268">
            <a:extLst>
              <a:ext uri="{FF2B5EF4-FFF2-40B4-BE49-F238E27FC236}">
                <a16:creationId xmlns:a16="http://schemas.microsoft.com/office/drawing/2014/main" id="{61142AC6-42E2-C5F7-0AB1-3CEBBEF68039}"/>
              </a:ext>
            </a:extLst>
          </p:cNvPr>
          <p:cNvCxnSpPr>
            <a:cxnSpLocks/>
          </p:cNvCxnSpPr>
          <p:nvPr/>
        </p:nvCxnSpPr>
        <p:spPr>
          <a:xfrm>
            <a:off x="1827869" y="794036"/>
            <a:ext cx="0" cy="448615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AD949ABA-62EA-0834-1BE4-421C57E90371}"/>
              </a:ext>
            </a:extLst>
          </p:cNvPr>
          <p:cNvGrpSpPr/>
          <p:nvPr/>
        </p:nvGrpSpPr>
        <p:grpSpPr>
          <a:xfrm>
            <a:off x="5189369" y="764953"/>
            <a:ext cx="483827" cy="327817"/>
            <a:chOff x="374415" y="941913"/>
            <a:chExt cx="698861" cy="473514"/>
          </a:xfrm>
        </p:grpSpPr>
        <p:sp>
          <p:nvSpPr>
            <p:cNvPr id="271" name="フリーフォーム 270">
              <a:extLst>
                <a:ext uri="{FF2B5EF4-FFF2-40B4-BE49-F238E27FC236}">
                  <a16:creationId xmlns:a16="http://schemas.microsoft.com/office/drawing/2014/main" id="{C29146AA-E9D0-4E7C-FB1E-3AC10083425C}"/>
                </a:ext>
              </a:extLst>
            </p:cNvPr>
            <p:cNvSpPr/>
            <p:nvPr/>
          </p:nvSpPr>
          <p:spPr>
            <a:xfrm>
              <a:off x="754018" y="941913"/>
              <a:ext cx="319258" cy="459818"/>
            </a:xfrm>
            <a:custGeom>
              <a:avLst/>
              <a:gdLst>
                <a:gd name="connsiteX0" fmla="*/ 0 w 2477873"/>
                <a:gd name="connsiteY0" fmla="*/ 2811502 h 2811502"/>
                <a:gd name="connsiteX1" fmla="*/ 1605516 w 2477873"/>
                <a:gd name="connsiteY1" fmla="*/ 2386200 h 2811502"/>
                <a:gd name="connsiteX2" fmla="*/ 1116419 w 2477873"/>
                <a:gd name="connsiteY2" fmla="*/ 1291046 h 2811502"/>
                <a:gd name="connsiteX3" fmla="*/ 1765005 w 2477873"/>
                <a:gd name="connsiteY3" fmla="*/ 153362 h 2811502"/>
                <a:gd name="connsiteX4" fmla="*/ 2254102 w 2477873"/>
                <a:gd name="connsiteY4" fmla="*/ 57669 h 2811502"/>
                <a:gd name="connsiteX5" fmla="*/ 2477386 w 2477873"/>
                <a:gd name="connsiteY5" fmla="*/ 589297 h 2811502"/>
                <a:gd name="connsiteX6" fmla="*/ 2200939 w 2477873"/>
                <a:gd name="connsiteY6" fmla="*/ 940172 h 281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873" h="2811502">
                  <a:moveTo>
                    <a:pt x="0" y="2811502"/>
                  </a:moveTo>
                  <a:cubicBezTo>
                    <a:pt x="709723" y="2725555"/>
                    <a:pt x="1419446" y="2639609"/>
                    <a:pt x="1605516" y="2386200"/>
                  </a:cubicBezTo>
                  <a:cubicBezTo>
                    <a:pt x="1791586" y="2132791"/>
                    <a:pt x="1089838" y="1663186"/>
                    <a:pt x="1116419" y="1291046"/>
                  </a:cubicBezTo>
                  <a:cubicBezTo>
                    <a:pt x="1143000" y="918906"/>
                    <a:pt x="1575391" y="358925"/>
                    <a:pt x="1765005" y="153362"/>
                  </a:cubicBezTo>
                  <a:cubicBezTo>
                    <a:pt x="1954619" y="-52201"/>
                    <a:pt x="2135372" y="-14987"/>
                    <a:pt x="2254102" y="57669"/>
                  </a:cubicBezTo>
                  <a:cubicBezTo>
                    <a:pt x="2372832" y="130325"/>
                    <a:pt x="2486246" y="442213"/>
                    <a:pt x="2477386" y="589297"/>
                  </a:cubicBezTo>
                  <a:cubicBezTo>
                    <a:pt x="2468526" y="736381"/>
                    <a:pt x="2334732" y="838276"/>
                    <a:pt x="2200939" y="94017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72" name="フリーフォーム 271">
              <a:extLst>
                <a:ext uri="{FF2B5EF4-FFF2-40B4-BE49-F238E27FC236}">
                  <a16:creationId xmlns:a16="http://schemas.microsoft.com/office/drawing/2014/main" id="{82FAEE4F-1C03-57C9-8D67-15C0769A02FB}"/>
                </a:ext>
              </a:extLst>
            </p:cNvPr>
            <p:cNvSpPr/>
            <p:nvPr/>
          </p:nvSpPr>
          <p:spPr>
            <a:xfrm>
              <a:off x="374415" y="1088969"/>
              <a:ext cx="518781" cy="326458"/>
            </a:xfrm>
            <a:custGeom>
              <a:avLst/>
              <a:gdLst>
                <a:gd name="connsiteX0" fmla="*/ 0 w 3438144"/>
                <a:gd name="connsiteY0" fmla="*/ 2011680 h 2023872"/>
                <a:gd name="connsiteX1" fmla="*/ 0 w 3438144"/>
                <a:gd name="connsiteY1" fmla="*/ 2011680 h 2023872"/>
                <a:gd name="connsiteX2" fmla="*/ 475488 w 3438144"/>
                <a:gd name="connsiteY2" fmla="*/ 1548384 h 2023872"/>
                <a:gd name="connsiteX3" fmla="*/ 609600 w 3438144"/>
                <a:gd name="connsiteY3" fmla="*/ 816864 h 2023872"/>
                <a:gd name="connsiteX4" fmla="*/ 987552 w 3438144"/>
                <a:gd name="connsiteY4" fmla="*/ 1158240 h 2023872"/>
                <a:gd name="connsiteX5" fmla="*/ 1499616 w 3438144"/>
                <a:gd name="connsiteY5" fmla="*/ 792480 h 2023872"/>
                <a:gd name="connsiteX6" fmla="*/ 2609088 w 3438144"/>
                <a:gd name="connsiteY6" fmla="*/ 0 h 2023872"/>
                <a:gd name="connsiteX7" fmla="*/ 3438144 w 3438144"/>
                <a:gd name="connsiteY7" fmla="*/ 914400 h 2023872"/>
                <a:gd name="connsiteX8" fmla="*/ 2633472 w 3438144"/>
                <a:gd name="connsiteY8" fmla="*/ 2023872 h 2023872"/>
                <a:gd name="connsiteX9" fmla="*/ 0 w 3438144"/>
                <a:gd name="connsiteY9" fmla="*/ 2011680 h 2023872"/>
                <a:gd name="connsiteX0" fmla="*/ 0 w 3730752"/>
                <a:gd name="connsiteY0" fmla="*/ 1889760 h 2023872"/>
                <a:gd name="connsiteX1" fmla="*/ 292608 w 3730752"/>
                <a:gd name="connsiteY1" fmla="*/ 2011680 h 2023872"/>
                <a:gd name="connsiteX2" fmla="*/ 768096 w 3730752"/>
                <a:gd name="connsiteY2" fmla="*/ 1548384 h 2023872"/>
                <a:gd name="connsiteX3" fmla="*/ 902208 w 3730752"/>
                <a:gd name="connsiteY3" fmla="*/ 816864 h 2023872"/>
                <a:gd name="connsiteX4" fmla="*/ 1280160 w 3730752"/>
                <a:gd name="connsiteY4" fmla="*/ 1158240 h 2023872"/>
                <a:gd name="connsiteX5" fmla="*/ 1792224 w 3730752"/>
                <a:gd name="connsiteY5" fmla="*/ 792480 h 2023872"/>
                <a:gd name="connsiteX6" fmla="*/ 2901696 w 3730752"/>
                <a:gd name="connsiteY6" fmla="*/ 0 h 2023872"/>
                <a:gd name="connsiteX7" fmla="*/ 3730752 w 3730752"/>
                <a:gd name="connsiteY7" fmla="*/ 914400 h 2023872"/>
                <a:gd name="connsiteX8" fmla="*/ 2926080 w 3730752"/>
                <a:gd name="connsiteY8" fmla="*/ 2023872 h 2023872"/>
                <a:gd name="connsiteX9" fmla="*/ 0 w 3730752"/>
                <a:gd name="connsiteY9" fmla="*/ 1889760 h 2023872"/>
                <a:gd name="connsiteX0" fmla="*/ 185857 w 3438144"/>
                <a:gd name="connsiteY0" fmla="*/ 2123676 h 2123676"/>
                <a:gd name="connsiteX1" fmla="*/ 0 w 3438144"/>
                <a:gd name="connsiteY1" fmla="*/ 2011680 h 2123676"/>
                <a:gd name="connsiteX2" fmla="*/ 475488 w 3438144"/>
                <a:gd name="connsiteY2" fmla="*/ 1548384 h 2123676"/>
                <a:gd name="connsiteX3" fmla="*/ 609600 w 3438144"/>
                <a:gd name="connsiteY3" fmla="*/ 816864 h 2123676"/>
                <a:gd name="connsiteX4" fmla="*/ 987552 w 3438144"/>
                <a:gd name="connsiteY4" fmla="*/ 1158240 h 2123676"/>
                <a:gd name="connsiteX5" fmla="*/ 1499616 w 3438144"/>
                <a:gd name="connsiteY5" fmla="*/ 792480 h 2123676"/>
                <a:gd name="connsiteX6" fmla="*/ 2609088 w 3438144"/>
                <a:gd name="connsiteY6" fmla="*/ 0 h 2123676"/>
                <a:gd name="connsiteX7" fmla="*/ 3438144 w 3438144"/>
                <a:gd name="connsiteY7" fmla="*/ 914400 h 2123676"/>
                <a:gd name="connsiteX8" fmla="*/ 2633472 w 3438144"/>
                <a:gd name="connsiteY8" fmla="*/ 2023872 h 2123676"/>
                <a:gd name="connsiteX9" fmla="*/ 185857 w 3438144"/>
                <a:gd name="connsiteY9" fmla="*/ 2123676 h 2123676"/>
                <a:gd name="connsiteX0" fmla="*/ 249652 w 3501939"/>
                <a:gd name="connsiteY0" fmla="*/ 2123676 h 2123676"/>
                <a:gd name="connsiteX1" fmla="*/ 0 w 3501939"/>
                <a:gd name="connsiteY1" fmla="*/ 1947884 h 2123676"/>
                <a:gd name="connsiteX2" fmla="*/ 539283 w 3501939"/>
                <a:gd name="connsiteY2" fmla="*/ 1548384 h 2123676"/>
                <a:gd name="connsiteX3" fmla="*/ 673395 w 3501939"/>
                <a:gd name="connsiteY3" fmla="*/ 816864 h 2123676"/>
                <a:gd name="connsiteX4" fmla="*/ 1051347 w 3501939"/>
                <a:gd name="connsiteY4" fmla="*/ 1158240 h 2123676"/>
                <a:gd name="connsiteX5" fmla="*/ 1563411 w 3501939"/>
                <a:gd name="connsiteY5" fmla="*/ 792480 h 2123676"/>
                <a:gd name="connsiteX6" fmla="*/ 2672883 w 3501939"/>
                <a:gd name="connsiteY6" fmla="*/ 0 h 2123676"/>
                <a:gd name="connsiteX7" fmla="*/ 3501939 w 3501939"/>
                <a:gd name="connsiteY7" fmla="*/ 914400 h 2123676"/>
                <a:gd name="connsiteX8" fmla="*/ 2697267 w 3501939"/>
                <a:gd name="connsiteY8" fmla="*/ 2023872 h 2123676"/>
                <a:gd name="connsiteX9" fmla="*/ 249652 w 3501939"/>
                <a:gd name="connsiteY9" fmla="*/ 2123676 h 2123676"/>
                <a:gd name="connsiteX0" fmla="*/ 175224 w 3501939"/>
                <a:gd name="connsiteY0" fmla="*/ 2038616 h 2038616"/>
                <a:gd name="connsiteX1" fmla="*/ 0 w 3501939"/>
                <a:gd name="connsiteY1" fmla="*/ 1947884 h 2038616"/>
                <a:gd name="connsiteX2" fmla="*/ 539283 w 3501939"/>
                <a:gd name="connsiteY2" fmla="*/ 1548384 h 2038616"/>
                <a:gd name="connsiteX3" fmla="*/ 673395 w 3501939"/>
                <a:gd name="connsiteY3" fmla="*/ 816864 h 2038616"/>
                <a:gd name="connsiteX4" fmla="*/ 1051347 w 3501939"/>
                <a:gd name="connsiteY4" fmla="*/ 1158240 h 2038616"/>
                <a:gd name="connsiteX5" fmla="*/ 1563411 w 3501939"/>
                <a:gd name="connsiteY5" fmla="*/ 792480 h 2038616"/>
                <a:gd name="connsiteX6" fmla="*/ 2672883 w 3501939"/>
                <a:gd name="connsiteY6" fmla="*/ 0 h 2038616"/>
                <a:gd name="connsiteX7" fmla="*/ 3501939 w 3501939"/>
                <a:gd name="connsiteY7" fmla="*/ 914400 h 2038616"/>
                <a:gd name="connsiteX8" fmla="*/ 2697267 w 3501939"/>
                <a:gd name="connsiteY8" fmla="*/ 2023872 h 2038616"/>
                <a:gd name="connsiteX9" fmla="*/ 175224 w 3501939"/>
                <a:gd name="connsiteY9" fmla="*/ 2038616 h 2038616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763982 w 3501939"/>
                <a:gd name="connsiteY3" fmla="*/ 824887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1939" h="1996086">
                  <a:moveTo>
                    <a:pt x="47633" y="1996086"/>
                  </a:moveTo>
                  <a:lnTo>
                    <a:pt x="0" y="1947884"/>
                  </a:lnTo>
                  <a:lnTo>
                    <a:pt x="539283" y="1548384"/>
                  </a:lnTo>
                  <a:cubicBezTo>
                    <a:pt x="347636" y="1106037"/>
                    <a:pt x="529782" y="953707"/>
                    <a:pt x="615126" y="888683"/>
                  </a:cubicBezTo>
                  <a:cubicBezTo>
                    <a:pt x="700470" y="823659"/>
                    <a:pt x="1024435" y="748971"/>
                    <a:pt x="1051347" y="1158240"/>
                  </a:cubicBezTo>
                  <a:lnTo>
                    <a:pt x="1563411" y="792480"/>
                  </a:lnTo>
                  <a:cubicBezTo>
                    <a:pt x="1997030" y="-322284"/>
                    <a:pt x="3026073" y="349221"/>
                    <a:pt x="2672883" y="0"/>
                  </a:cubicBezTo>
                  <a:cubicBezTo>
                    <a:pt x="3491496" y="198475"/>
                    <a:pt x="3310647" y="1236921"/>
                    <a:pt x="3501939" y="914400"/>
                  </a:cubicBezTo>
                  <a:cubicBezTo>
                    <a:pt x="3499529" y="1486242"/>
                    <a:pt x="3114348" y="1887965"/>
                    <a:pt x="2707900" y="1991975"/>
                  </a:cubicBezTo>
                  <a:lnTo>
                    <a:pt x="47633" y="1996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73" name="円/楕円 272">
              <a:extLst>
                <a:ext uri="{FF2B5EF4-FFF2-40B4-BE49-F238E27FC236}">
                  <a16:creationId xmlns:a16="http://schemas.microsoft.com/office/drawing/2014/main" id="{69636FB0-1867-543F-A800-24040FD8B02A}"/>
                </a:ext>
              </a:extLst>
            </p:cNvPr>
            <p:cNvSpPr/>
            <p:nvPr/>
          </p:nvSpPr>
          <p:spPr>
            <a:xfrm>
              <a:off x="495899" y="1298594"/>
              <a:ext cx="50404" cy="81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74" name="円/楕円 273">
              <a:extLst>
                <a:ext uri="{FF2B5EF4-FFF2-40B4-BE49-F238E27FC236}">
                  <a16:creationId xmlns:a16="http://schemas.microsoft.com/office/drawing/2014/main" id="{B4F8E76A-F20E-94AE-B95D-B52A41DC44EB}"/>
                </a:ext>
              </a:extLst>
            </p:cNvPr>
            <p:cNvSpPr/>
            <p:nvPr/>
          </p:nvSpPr>
          <p:spPr>
            <a:xfrm>
              <a:off x="497590" y="1305129"/>
              <a:ext cx="47021" cy="704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75" name="テキスト ボックス 274">
            <a:extLst>
              <a:ext uri="{FF2B5EF4-FFF2-40B4-BE49-F238E27FC236}">
                <a16:creationId xmlns:a16="http://schemas.microsoft.com/office/drawing/2014/main" id="{0A9BDFFE-9056-9075-F5A8-30CF281D2137}"/>
              </a:ext>
            </a:extLst>
          </p:cNvPr>
          <p:cNvSpPr txBox="1"/>
          <p:nvPr/>
        </p:nvSpPr>
        <p:spPr>
          <a:xfrm>
            <a:off x="5020856" y="1109887"/>
            <a:ext cx="82085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C57BL/6J, ♀</a:t>
            </a:r>
          </a:p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7 weeks, n=6</a:t>
            </a:r>
          </a:p>
        </p:txBody>
      </p:sp>
      <p:grpSp>
        <p:nvGrpSpPr>
          <p:cNvPr id="276" name="グループ化 275">
            <a:extLst>
              <a:ext uri="{FF2B5EF4-FFF2-40B4-BE49-F238E27FC236}">
                <a16:creationId xmlns:a16="http://schemas.microsoft.com/office/drawing/2014/main" id="{551443EC-2317-A214-4F64-B4EE83C2CCFD}"/>
              </a:ext>
            </a:extLst>
          </p:cNvPr>
          <p:cNvGrpSpPr/>
          <p:nvPr/>
        </p:nvGrpSpPr>
        <p:grpSpPr>
          <a:xfrm>
            <a:off x="5189369" y="2461517"/>
            <a:ext cx="483827" cy="327817"/>
            <a:chOff x="374415" y="941913"/>
            <a:chExt cx="698861" cy="473514"/>
          </a:xfrm>
        </p:grpSpPr>
        <p:sp>
          <p:nvSpPr>
            <p:cNvPr id="277" name="フリーフォーム 276">
              <a:extLst>
                <a:ext uri="{FF2B5EF4-FFF2-40B4-BE49-F238E27FC236}">
                  <a16:creationId xmlns:a16="http://schemas.microsoft.com/office/drawing/2014/main" id="{246A9829-D5A2-D42E-3605-B3AA05BFC4A8}"/>
                </a:ext>
              </a:extLst>
            </p:cNvPr>
            <p:cNvSpPr/>
            <p:nvPr/>
          </p:nvSpPr>
          <p:spPr>
            <a:xfrm>
              <a:off x="754018" y="941913"/>
              <a:ext cx="319258" cy="459818"/>
            </a:xfrm>
            <a:custGeom>
              <a:avLst/>
              <a:gdLst>
                <a:gd name="connsiteX0" fmla="*/ 0 w 2477873"/>
                <a:gd name="connsiteY0" fmla="*/ 2811502 h 2811502"/>
                <a:gd name="connsiteX1" fmla="*/ 1605516 w 2477873"/>
                <a:gd name="connsiteY1" fmla="*/ 2386200 h 2811502"/>
                <a:gd name="connsiteX2" fmla="*/ 1116419 w 2477873"/>
                <a:gd name="connsiteY2" fmla="*/ 1291046 h 2811502"/>
                <a:gd name="connsiteX3" fmla="*/ 1765005 w 2477873"/>
                <a:gd name="connsiteY3" fmla="*/ 153362 h 2811502"/>
                <a:gd name="connsiteX4" fmla="*/ 2254102 w 2477873"/>
                <a:gd name="connsiteY4" fmla="*/ 57669 h 2811502"/>
                <a:gd name="connsiteX5" fmla="*/ 2477386 w 2477873"/>
                <a:gd name="connsiteY5" fmla="*/ 589297 h 2811502"/>
                <a:gd name="connsiteX6" fmla="*/ 2200939 w 2477873"/>
                <a:gd name="connsiteY6" fmla="*/ 940172 h 281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873" h="2811502">
                  <a:moveTo>
                    <a:pt x="0" y="2811502"/>
                  </a:moveTo>
                  <a:cubicBezTo>
                    <a:pt x="709723" y="2725555"/>
                    <a:pt x="1419446" y="2639609"/>
                    <a:pt x="1605516" y="2386200"/>
                  </a:cubicBezTo>
                  <a:cubicBezTo>
                    <a:pt x="1791586" y="2132791"/>
                    <a:pt x="1089838" y="1663186"/>
                    <a:pt x="1116419" y="1291046"/>
                  </a:cubicBezTo>
                  <a:cubicBezTo>
                    <a:pt x="1143000" y="918906"/>
                    <a:pt x="1575391" y="358925"/>
                    <a:pt x="1765005" y="153362"/>
                  </a:cubicBezTo>
                  <a:cubicBezTo>
                    <a:pt x="1954619" y="-52201"/>
                    <a:pt x="2135372" y="-14987"/>
                    <a:pt x="2254102" y="57669"/>
                  </a:cubicBezTo>
                  <a:cubicBezTo>
                    <a:pt x="2372832" y="130325"/>
                    <a:pt x="2486246" y="442213"/>
                    <a:pt x="2477386" y="589297"/>
                  </a:cubicBezTo>
                  <a:cubicBezTo>
                    <a:pt x="2468526" y="736381"/>
                    <a:pt x="2334732" y="838276"/>
                    <a:pt x="2200939" y="94017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78" name="フリーフォーム 277">
              <a:extLst>
                <a:ext uri="{FF2B5EF4-FFF2-40B4-BE49-F238E27FC236}">
                  <a16:creationId xmlns:a16="http://schemas.microsoft.com/office/drawing/2014/main" id="{8F5379B4-4026-9C6F-2551-950EDD21354F}"/>
                </a:ext>
              </a:extLst>
            </p:cNvPr>
            <p:cNvSpPr/>
            <p:nvPr/>
          </p:nvSpPr>
          <p:spPr>
            <a:xfrm>
              <a:off x="374415" y="1088969"/>
              <a:ext cx="518781" cy="326458"/>
            </a:xfrm>
            <a:custGeom>
              <a:avLst/>
              <a:gdLst>
                <a:gd name="connsiteX0" fmla="*/ 0 w 3438144"/>
                <a:gd name="connsiteY0" fmla="*/ 2011680 h 2023872"/>
                <a:gd name="connsiteX1" fmla="*/ 0 w 3438144"/>
                <a:gd name="connsiteY1" fmla="*/ 2011680 h 2023872"/>
                <a:gd name="connsiteX2" fmla="*/ 475488 w 3438144"/>
                <a:gd name="connsiteY2" fmla="*/ 1548384 h 2023872"/>
                <a:gd name="connsiteX3" fmla="*/ 609600 w 3438144"/>
                <a:gd name="connsiteY3" fmla="*/ 816864 h 2023872"/>
                <a:gd name="connsiteX4" fmla="*/ 987552 w 3438144"/>
                <a:gd name="connsiteY4" fmla="*/ 1158240 h 2023872"/>
                <a:gd name="connsiteX5" fmla="*/ 1499616 w 3438144"/>
                <a:gd name="connsiteY5" fmla="*/ 792480 h 2023872"/>
                <a:gd name="connsiteX6" fmla="*/ 2609088 w 3438144"/>
                <a:gd name="connsiteY6" fmla="*/ 0 h 2023872"/>
                <a:gd name="connsiteX7" fmla="*/ 3438144 w 3438144"/>
                <a:gd name="connsiteY7" fmla="*/ 914400 h 2023872"/>
                <a:gd name="connsiteX8" fmla="*/ 2633472 w 3438144"/>
                <a:gd name="connsiteY8" fmla="*/ 2023872 h 2023872"/>
                <a:gd name="connsiteX9" fmla="*/ 0 w 3438144"/>
                <a:gd name="connsiteY9" fmla="*/ 2011680 h 2023872"/>
                <a:gd name="connsiteX0" fmla="*/ 0 w 3730752"/>
                <a:gd name="connsiteY0" fmla="*/ 1889760 h 2023872"/>
                <a:gd name="connsiteX1" fmla="*/ 292608 w 3730752"/>
                <a:gd name="connsiteY1" fmla="*/ 2011680 h 2023872"/>
                <a:gd name="connsiteX2" fmla="*/ 768096 w 3730752"/>
                <a:gd name="connsiteY2" fmla="*/ 1548384 h 2023872"/>
                <a:gd name="connsiteX3" fmla="*/ 902208 w 3730752"/>
                <a:gd name="connsiteY3" fmla="*/ 816864 h 2023872"/>
                <a:gd name="connsiteX4" fmla="*/ 1280160 w 3730752"/>
                <a:gd name="connsiteY4" fmla="*/ 1158240 h 2023872"/>
                <a:gd name="connsiteX5" fmla="*/ 1792224 w 3730752"/>
                <a:gd name="connsiteY5" fmla="*/ 792480 h 2023872"/>
                <a:gd name="connsiteX6" fmla="*/ 2901696 w 3730752"/>
                <a:gd name="connsiteY6" fmla="*/ 0 h 2023872"/>
                <a:gd name="connsiteX7" fmla="*/ 3730752 w 3730752"/>
                <a:gd name="connsiteY7" fmla="*/ 914400 h 2023872"/>
                <a:gd name="connsiteX8" fmla="*/ 2926080 w 3730752"/>
                <a:gd name="connsiteY8" fmla="*/ 2023872 h 2023872"/>
                <a:gd name="connsiteX9" fmla="*/ 0 w 3730752"/>
                <a:gd name="connsiteY9" fmla="*/ 1889760 h 2023872"/>
                <a:gd name="connsiteX0" fmla="*/ 185857 w 3438144"/>
                <a:gd name="connsiteY0" fmla="*/ 2123676 h 2123676"/>
                <a:gd name="connsiteX1" fmla="*/ 0 w 3438144"/>
                <a:gd name="connsiteY1" fmla="*/ 2011680 h 2123676"/>
                <a:gd name="connsiteX2" fmla="*/ 475488 w 3438144"/>
                <a:gd name="connsiteY2" fmla="*/ 1548384 h 2123676"/>
                <a:gd name="connsiteX3" fmla="*/ 609600 w 3438144"/>
                <a:gd name="connsiteY3" fmla="*/ 816864 h 2123676"/>
                <a:gd name="connsiteX4" fmla="*/ 987552 w 3438144"/>
                <a:gd name="connsiteY4" fmla="*/ 1158240 h 2123676"/>
                <a:gd name="connsiteX5" fmla="*/ 1499616 w 3438144"/>
                <a:gd name="connsiteY5" fmla="*/ 792480 h 2123676"/>
                <a:gd name="connsiteX6" fmla="*/ 2609088 w 3438144"/>
                <a:gd name="connsiteY6" fmla="*/ 0 h 2123676"/>
                <a:gd name="connsiteX7" fmla="*/ 3438144 w 3438144"/>
                <a:gd name="connsiteY7" fmla="*/ 914400 h 2123676"/>
                <a:gd name="connsiteX8" fmla="*/ 2633472 w 3438144"/>
                <a:gd name="connsiteY8" fmla="*/ 2023872 h 2123676"/>
                <a:gd name="connsiteX9" fmla="*/ 185857 w 3438144"/>
                <a:gd name="connsiteY9" fmla="*/ 2123676 h 2123676"/>
                <a:gd name="connsiteX0" fmla="*/ 249652 w 3501939"/>
                <a:gd name="connsiteY0" fmla="*/ 2123676 h 2123676"/>
                <a:gd name="connsiteX1" fmla="*/ 0 w 3501939"/>
                <a:gd name="connsiteY1" fmla="*/ 1947884 h 2123676"/>
                <a:gd name="connsiteX2" fmla="*/ 539283 w 3501939"/>
                <a:gd name="connsiteY2" fmla="*/ 1548384 h 2123676"/>
                <a:gd name="connsiteX3" fmla="*/ 673395 w 3501939"/>
                <a:gd name="connsiteY3" fmla="*/ 816864 h 2123676"/>
                <a:gd name="connsiteX4" fmla="*/ 1051347 w 3501939"/>
                <a:gd name="connsiteY4" fmla="*/ 1158240 h 2123676"/>
                <a:gd name="connsiteX5" fmla="*/ 1563411 w 3501939"/>
                <a:gd name="connsiteY5" fmla="*/ 792480 h 2123676"/>
                <a:gd name="connsiteX6" fmla="*/ 2672883 w 3501939"/>
                <a:gd name="connsiteY6" fmla="*/ 0 h 2123676"/>
                <a:gd name="connsiteX7" fmla="*/ 3501939 w 3501939"/>
                <a:gd name="connsiteY7" fmla="*/ 914400 h 2123676"/>
                <a:gd name="connsiteX8" fmla="*/ 2697267 w 3501939"/>
                <a:gd name="connsiteY8" fmla="*/ 2023872 h 2123676"/>
                <a:gd name="connsiteX9" fmla="*/ 249652 w 3501939"/>
                <a:gd name="connsiteY9" fmla="*/ 2123676 h 2123676"/>
                <a:gd name="connsiteX0" fmla="*/ 175224 w 3501939"/>
                <a:gd name="connsiteY0" fmla="*/ 2038616 h 2038616"/>
                <a:gd name="connsiteX1" fmla="*/ 0 w 3501939"/>
                <a:gd name="connsiteY1" fmla="*/ 1947884 h 2038616"/>
                <a:gd name="connsiteX2" fmla="*/ 539283 w 3501939"/>
                <a:gd name="connsiteY2" fmla="*/ 1548384 h 2038616"/>
                <a:gd name="connsiteX3" fmla="*/ 673395 w 3501939"/>
                <a:gd name="connsiteY3" fmla="*/ 816864 h 2038616"/>
                <a:gd name="connsiteX4" fmla="*/ 1051347 w 3501939"/>
                <a:gd name="connsiteY4" fmla="*/ 1158240 h 2038616"/>
                <a:gd name="connsiteX5" fmla="*/ 1563411 w 3501939"/>
                <a:gd name="connsiteY5" fmla="*/ 792480 h 2038616"/>
                <a:gd name="connsiteX6" fmla="*/ 2672883 w 3501939"/>
                <a:gd name="connsiteY6" fmla="*/ 0 h 2038616"/>
                <a:gd name="connsiteX7" fmla="*/ 3501939 w 3501939"/>
                <a:gd name="connsiteY7" fmla="*/ 914400 h 2038616"/>
                <a:gd name="connsiteX8" fmla="*/ 2697267 w 3501939"/>
                <a:gd name="connsiteY8" fmla="*/ 2023872 h 2038616"/>
                <a:gd name="connsiteX9" fmla="*/ 175224 w 3501939"/>
                <a:gd name="connsiteY9" fmla="*/ 2038616 h 2038616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763982 w 3501939"/>
                <a:gd name="connsiteY3" fmla="*/ 824887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1939" h="1996086">
                  <a:moveTo>
                    <a:pt x="47633" y="1996086"/>
                  </a:moveTo>
                  <a:lnTo>
                    <a:pt x="0" y="1947884"/>
                  </a:lnTo>
                  <a:lnTo>
                    <a:pt x="539283" y="1548384"/>
                  </a:lnTo>
                  <a:cubicBezTo>
                    <a:pt x="347636" y="1106037"/>
                    <a:pt x="529782" y="953707"/>
                    <a:pt x="615126" y="888683"/>
                  </a:cubicBezTo>
                  <a:cubicBezTo>
                    <a:pt x="700470" y="823659"/>
                    <a:pt x="1024435" y="748971"/>
                    <a:pt x="1051347" y="1158240"/>
                  </a:cubicBezTo>
                  <a:lnTo>
                    <a:pt x="1563411" y="792480"/>
                  </a:lnTo>
                  <a:cubicBezTo>
                    <a:pt x="1997030" y="-322284"/>
                    <a:pt x="3026073" y="349221"/>
                    <a:pt x="2672883" y="0"/>
                  </a:cubicBezTo>
                  <a:cubicBezTo>
                    <a:pt x="3491496" y="198475"/>
                    <a:pt x="3310647" y="1236921"/>
                    <a:pt x="3501939" y="914400"/>
                  </a:cubicBezTo>
                  <a:cubicBezTo>
                    <a:pt x="3499529" y="1486242"/>
                    <a:pt x="3114348" y="1887965"/>
                    <a:pt x="2707900" y="1991975"/>
                  </a:cubicBezTo>
                  <a:lnTo>
                    <a:pt x="47633" y="1996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79" name="円/楕円 278">
              <a:extLst>
                <a:ext uri="{FF2B5EF4-FFF2-40B4-BE49-F238E27FC236}">
                  <a16:creationId xmlns:a16="http://schemas.microsoft.com/office/drawing/2014/main" id="{83B0A2D6-F37A-3623-565E-0362906C0B4F}"/>
                </a:ext>
              </a:extLst>
            </p:cNvPr>
            <p:cNvSpPr/>
            <p:nvPr/>
          </p:nvSpPr>
          <p:spPr>
            <a:xfrm>
              <a:off x="495899" y="1298594"/>
              <a:ext cx="50404" cy="81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80" name="円/楕円 279">
              <a:extLst>
                <a:ext uri="{FF2B5EF4-FFF2-40B4-BE49-F238E27FC236}">
                  <a16:creationId xmlns:a16="http://schemas.microsoft.com/office/drawing/2014/main" id="{91248308-6C1D-FFE4-AA54-C6636413F9B7}"/>
                </a:ext>
              </a:extLst>
            </p:cNvPr>
            <p:cNvSpPr/>
            <p:nvPr/>
          </p:nvSpPr>
          <p:spPr>
            <a:xfrm>
              <a:off x="497590" y="1305129"/>
              <a:ext cx="47021" cy="704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81" name="テキスト ボックス 280">
            <a:extLst>
              <a:ext uri="{FF2B5EF4-FFF2-40B4-BE49-F238E27FC236}">
                <a16:creationId xmlns:a16="http://schemas.microsoft.com/office/drawing/2014/main" id="{F635DF79-2574-A8A6-FF27-8D383695BD2A}"/>
              </a:ext>
            </a:extLst>
          </p:cNvPr>
          <p:cNvSpPr txBox="1"/>
          <p:nvPr/>
        </p:nvSpPr>
        <p:spPr>
          <a:xfrm>
            <a:off x="5020856" y="2806452"/>
            <a:ext cx="82085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C57BL/6J, ♀</a:t>
            </a:r>
          </a:p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7 weeks, n=7</a:t>
            </a:r>
          </a:p>
        </p:txBody>
      </p:sp>
      <p:grpSp>
        <p:nvGrpSpPr>
          <p:cNvPr id="282" name="グループ化 281">
            <a:extLst>
              <a:ext uri="{FF2B5EF4-FFF2-40B4-BE49-F238E27FC236}">
                <a16:creationId xmlns:a16="http://schemas.microsoft.com/office/drawing/2014/main" id="{C720AE1A-AF4E-2A6E-473C-B57C51DED345}"/>
              </a:ext>
            </a:extLst>
          </p:cNvPr>
          <p:cNvGrpSpPr/>
          <p:nvPr/>
        </p:nvGrpSpPr>
        <p:grpSpPr>
          <a:xfrm>
            <a:off x="539909" y="4227201"/>
            <a:ext cx="483827" cy="327817"/>
            <a:chOff x="374415" y="941913"/>
            <a:chExt cx="698861" cy="473514"/>
          </a:xfrm>
        </p:grpSpPr>
        <p:sp>
          <p:nvSpPr>
            <p:cNvPr id="283" name="フリーフォーム 282">
              <a:extLst>
                <a:ext uri="{FF2B5EF4-FFF2-40B4-BE49-F238E27FC236}">
                  <a16:creationId xmlns:a16="http://schemas.microsoft.com/office/drawing/2014/main" id="{F5450A5E-9600-0EBC-21FE-D65858AE4834}"/>
                </a:ext>
              </a:extLst>
            </p:cNvPr>
            <p:cNvSpPr/>
            <p:nvPr/>
          </p:nvSpPr>
          <p:spPr>
            <a:xfrm>
              <a:off x="754018" y="941913"/>
              <a:ext cx="319258" cy="459818"/>
            </a:xfrm>
            <a:custGeom>
              <a:avLst/>
              <a:gdLst>
                <a:gd name="connsiteX0" fmla="*/ 0 w 2477873"/>
                <a:gd name="connsiteY0" fmla="*/ 2811502 h 2811502"/>
                <a:gd name="connsiteX1" fmla="*/ 1605516 w 2477873"/>
                <a:gd name="connsiteY1" fmla="*/ 2386200 h 2811502"/>
                <a:gd name="connsiteX2" fmla="*/ 1116419 w 2477873"/>
                <a:gd name="connsiteY2" fmla="*/ 1291046 h 2811502"/>
                <a:gd name="connsiteX3" fmla="*/ 1765005 w 2477873"/>
                <a:gd name="connsiteY3" fmla="*/ 153362 h 2811502"/>
                <a:gd name="connsiteX4" fmla="*/ 2254102 w 2477873"/>
                <a:gd name="connsiteY4" fmla="*/ 57669 h 2811502"/>
                <a:gd name="connsiteX5" fmla="*/ 2477386 w 2477873"/>
                <a:gd name="connsiteY5" fmla="*/ 589297 h 2811502"/>
                <a:gd name="connsiteX6" fmla="*/ 2200939 w 2477873"/>
                <a:gd name="connsiteY6" fmla="*/ 940172 h 281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873" h="2811502">
                  <a:moveTo>
                    <a:pt x="0" y="2811502"/>
                  </a:moveTo>
                  <a:cubicBezTo>
                    <a:pt x="709723" y="2725555"/>
                    <a:pt x="1419446" y="2639609"/>
                    <a:pt x="1605516" y="2386200"/>
                  </a:cubicBezTo>
                  <a:cubicBezTo>
                    <a:pt x="1791586" y="2132791"/>
                    <a:pt x="1089838" y="1663186"/>
                    <a:pt x="1116419" y="1291046"/>
                  </a:cubicBezTo>
                  <a:cubicBezTo>
                    <a:pt x="1143000" y="918906"/>
                    <a:pt x="1575391" y="358925"/>
                    <a:pt x="1765005" y="153362"/>
                  </a:cubicBezTo>
                  <a:cubicBezTo>
                    <a:pt x="1954619" y="-52201"/>
                    <a:pt x="2135372" y="-14987"/>
                    <a:pt x="2254102" y="57669"/>
                  </a:cubicBezTo>
                  <a:cubicBezTo>
                    <a:pt x="2372832" y="130325"/>
                    <a:pt x="2486246" y="442213"/>
                    <a:pt x="2477386" y="589297"/>
                  </a:cubicBezTo>
                  <a:cubicBezTo>
                    <a:pt x="2468526" y="736381"/>
                    <a:pt x="2334732" y="838276"/>
                    <a:pt x="2200939" y="94017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84" name="フリーフォーム 283">
              <a:extLst>
                <a:ext uri="{FF2B5EF4-FFF2-40B4-BE49-F238E27FC236}">
                  <a16:creationId xmlns:a16="http://schemas.microsoft.com/office/drawing/2014/main" id="{3815DA08-F48C-08D9-AC22-A26F42742FA4}"/>
                </a:ext>
              </a:extLst>
            </p:cNvPr>
            <p:cNvSpPr/>
            <p:nvPr/>
          </p:nvSpPr>
          <p:spPr>
            <a:xfrm>
              <a:off x="374415" y="1088969"/>
              <a:ext cx="518781" cy="326458"/>
            </a:xfrm>
            <a:custGeom>
              <a:avLst/>
              <a:gdLst>
                <a:gd name="connsiteX0" fmla="*/ 0 w 3438144"/>
                <a:gd name="connsiteY0" fmla="*/ 2011680 h 2023872"/>
                <a:gd name="connsiteX1" fmla="*/ 0 w 3438144"/>
                <a:gd name="connsiteY1" fmla="*/ 2011680 h 2023872"/>
                <a:gd name="connsiteX2" fmla="*/ 475488 w 3438144"/>
                <a:gd name="connsiteY2" fmla="*/ 1548384 h 2023872"/>
                <a:gd name="connsiteX3" fmla="*/ 609600 w 3438144"/>
                <a:gd name="connsiteY3" fmla="*/ 816864 h 2023872"/>
                <a:gd name="connsiteX4" fmla="*/ 987552 w 3438144"/>
                <a:gd name="connsiteY4" fmla="*/ 1158240 h 2023872"/>
                <a:gd name="connsiteX5" fmla="*/ 1499616 w 3438144"/>
                <a:gd name="connsiteY5" fmla="*/ 792480 h 2023872"/>
                <a:gd name="connsiteX6" fmla="*/ 2609088 w 3438144"/>
                <a:gd name="connsiteY6" fmla="*/ 0 h 2023872"/>
                <a:gd name="connsiteX7" fmla="*/ 3438144 w 3438144"/>
                <a:gd name="connsiteY7" fmla="*/ 914400 h 2023872"/>
                <a:gd name="connsiteX8" fmla="*/ 2633472 w 3438144"/>
                <a:gd name="connsiteY8" fmla="*/ 2023872 h 2023872"/>
                <a:gd name="connsiteX9" fmla="*/ 0 w 3438144"/>
                <a:gd name="connsiteY9" fmla="*/ 2011680 h 2023872"/>
                <a:gd name="connsiteX0" fmla="*/ 0 w 3730752"/>
                <a:gd name="connsiteY0" fmla="*/ 1889760 h 2023872"/>
                <a:gd name="connsiteX1" fmla="*/ 292608 w 3730752"/>
                <a:gd name="connsiteY1" fmla="*/ 2011680 h 2023872"/>
                <a:gd name="connsiteX2" fmla="*/ 768096 w 3730752"/>
                <a:gd name="connsiteY2" fmla="*/ 1548384 h 2023872"/>
                <a:gd name="connsiteX3" fmla="*/ 902208 w 3730752"/>
                <a:gd name="connsiteY3" fmla="*/ 816864 h 2023872"/>
                <a:gd name="connsiteX4" fmla="*/ 1280160 w 3730752"/>
                <a:gd name="connsiteY4" fmla="*/ 1158240 h 2023872"/>
                <a:gd name="connsiteX5" fmla="*/ 1792224 w 3730752"/>
                <a:gd name="connsiteY5" fmla="*/ 792480 h 2023872"/>
                <a:gd name="connsiteX6" fmla="*/ 2901696 w 3730752"/>
                <a:gd name="connsiteY6" fmla="*/ 0 h 2023872"/>
                <a:gd name="connsiteX7" fmla="*/ 3730752 w 3730752"/>
                <a:gd name="connsiteY7" fmla="*/ 914400 h 2023872"/>
                <a:gd name="connsiteX8" fmla="*/ 2926080 w 3730752"/>
                <a:gd name="connsiteY8" fmla="*/ 2023872 h 2023872"/>
                <a:gd name="connsiteX9" fmla="*/ 0 w 3730752"/>
                <a:gd name="connsiteY9" fmla="*/ 1889760 h 2023872"/>
                <a:gd name="connsiteX0" fmla="*/ 185857 w 3438144"/>
                <a:gd name="connsiteY0" fmla="*/ 2123676 h 2123676"/>
                <a:gd name="connsiteX1" fmla="*/ 0 w 3438144"/>
                <a:gd name="connsiteY1" fmla="*/ 2011680 h 2123676"/>
                <a:gd name="connsiteX2" fmla="*/ 475488 w 3438144"/>
                <a:gd name="connsiteY2" fmla="*/ 1548384 h 2123676"/>
                <a:gd name="connsiteX3" fmla="*/ 609600 w 3438144"/>
                <a:gd name="connsiteY3" fmla="*/ 816864 h 2123676"/>
                <a:gd name="connsiteX4" fmla="*/ 987552 w 3438144"/>
                <a:gd name="connsiteY4" fmla="*/ 1158240 h 2123676"/>
                <a:gd name="connsiteX5" fmla="*/ 1499616 w 3438144"/>
                <a:gd name="connsiteY5" fmla="*/ 792480 h 2123676"/>
                <a:gd name="connsiteX6" fmla="*/ 2609088 w 3438144"/>
                <a:gd name="connsiteY6" fmla="*/ 0 h 2123676"/>
                <a:gd name="connsiteX7" fmla="*/ 3438144 w 3438144"/>
                <a:gd name="connsiteY7" fmla="*/ 914400 h 2123676"/>
                <a:gd name="connsiteX8" fmla="*/ 2633472 w 3438144"/>
                <a:gd name="connsiteY8" fmla="*/ 2023872 h 2123676"/>
                <a:gd name="connsiteX9" fmla="*/ 185857 w 3438144"/>
                <a:gd name="connsiteY9" fmla="*/ 2123676 h 2123676"/>
                <a:gd name="connsiteX0" fmla="*/ 249652 w 3501939"/>
                <a:gd name="connsiteY0" fmla="*/ 2123676 h 2123676"/>
                <a:gd name="connsiteX1" fmla="*/ 0 w 3501939"/>
                <a:gd name="connsiteY1" fmla="*/ 1947884 h 2123676"/>
                <a:gd name="connsiteX2" fmla="*/ 539283 w 3501939"/>
                <a:gd name="connsiteY2" fmla="*/ 1548384 h 2123676"/>
                <a:gd name="connsiteX3" fmla="*/ 673395 w 3501939"/>
                <a:gd name="connsiteY3" fmla="*/ 816864 h 2123676"/>
                <a:gd name="connsiteX4" fmla="*/ 1051347 w 3501939"/>
                <a:gd name="connsiteY4" fmla="*/ 1158240 h 2123676"/>
                <a:gd name="connsiteX5" fmla="*/ 1563411 w 3501939"/>
                <a:gd name="connsiteY5" fmla="*/ 792480 h 2123676"/>
                <a:gd name="connsiteX6" fmla="*/ 2672883 w 3501939"/>
                <a:gd name="connsiteY6" fmla="*/ 0 h 2123676"/>
                <a:gd name="connsiteX7" fmla="*/ 3501939 w 3501939"/>
                <a:gd name="connsiteY7" fmla="*/ 914400 h 2123676"/>
                <a:gd name="connsiteX8" fmla="*/ 2697267 w 3501939"/>
                <a:gd name="connsiteY8" fmla="*/ 2023872 h 2123676"/>
                <a:gd name="connsiteX9" fmla="*/ 249652 w 3501939"/>
                <a:gd name="connsiteY9" fmla="*/ 2123676 h 2123676"/>
                <a:gd name="connsiteX0" fmla="*/ 175224 w 3501939"/>
                <a:gd name="connsiteY0" fmla="*/ 2038616 h 2038616"/>
                <a:gd name="connsiteX1" fmla="*/ 0 w 3501939"/>
                <a:gd name="connsiteY1" fmla="*/ 1947884 h 2038616"/>
                <a:gd name="connsiteX2" fmla="*/ 539283 w 3501939"/>
                <a:gd name="connsiteY2" fmla="*/ 1548384 h 2038616"/>
                <a:gd name="connsiteX3" fmla="*/ 673395 w 3501939"/>
                <a:gd name="connsiteY3" fmla="*/ 816864 h 2038616"/>
                <a:gd name="connsiteX4" fmla="*/ 1051347 w 3501939"/>
                <a:gd name="connsiteY4" fmla="*/ 1158240 h 2038616"/>
                <a:gd name="connsiteX5" fmla="*/ 1563411 w 3501939"/>
                <a:gd name="connsiteY5" fmla="*/ 792480 h 2038616"/>
                <a:gd name="connsiteX6" fmla="*/ 2672883 w 3501939"/>
                <a:gd name="connsiteY6" fmla="*/ 0 h 2038616"/>
                <a:gd name="connsiteX7" fmla="*/ 3501939 w 3501939"/>
                <a:gd name="connsiteY7" fmla="*/ 914400 h 2038616"/>
                <a:gd name="connsiteX8" fmla="*/ 2697267 w 3501939"/>
                <a:gd name="connsiteY8" fmla="*/ 2023872 h 2038616"/>
                <a:gd name="connsiteX9" fmla="*/ 175224 w 3501939"/>
                <a:gd name="connsiteY9" fmla="*/ 2038616 h 2038616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763982 w 3501939"/>
                <a:gd name="connsiteY3" fmla="*/ 824887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1939" h="1996086">
                  <a:moveTo>
                    <a:pt x="47633" y="1996086"/>
                  </a:moveTo>
                  <a:lnTo>
                    <a:pt x="0" y="1947884"/>
                  </a:lnTo>
                  <a:lnTo>
                    <a:pt x="539283" y="1548384"/>
                  </a:lnTo>
                  <a:cubicBezTo>
                    <a:pt x="347636" y="1106037"/>
                    <a:pt x="529782" y="953707"/>
                    <a:pt x="615126" y="888683"/>
                  </a:cubicBezTo>
                  <a:cubicBezTo>
                    <a:pt x="700470" y="823659"/>
                    <a:pt x="1024435" y="748971"/>
                    <a:pt x="1051347" y="1158240"/>
                  </a:cubicBezTo>
                  <a:lnTo>
                    <a:pt x="1563411" y="792480"/>
                  </a:lnTo>
                  <a:cubicBezTo>
                    <a:pt x="1997030" y="-322284"/>
                    <a:pt x="3026073" y="349221"/>
                    <a:pt x="2672883" y="0"/>
                  </a:cubicBezTo>
                  <a:cubicBezTo>
                    <a:pt x="3491496" y="198475"/>
                    <a:pt x="3310647" y="1236921"/>
                    <a:pt x="3501939" y="914400"/>
                  </a:cubicBezTo>
                  <a:cubicBezTo>
                    <a:pt x="3499529" y="1486242"/>
                    <a:pt x="3114348" y="1887965"/>
                    <a:pt x="2707900" y="1991975"/>
                  </a:cubicBezTo>
                  <a:lnTo>
                    <a:pt x="47633" y="1996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85" name="円/楕円 284">
              <a:extLst>
                <a:ext uri="{FF2B5EF4-FFF2-40B4-BE49-F238E27FC236}">
                  <a16:creationId xmlns:a16="http://schemas.microsoft.com/office/drawing/2014/main" id="{FA10A4A3-66E7-C755-28CD-36DE66510BB2}"/>
                </a:ext>
              </a:extLst>
            </p:cNvPr>
            <p:cNvSpPr/>
            <p:nvPr/>
          </p:nvSpPr>
          <p:spPr>
            <a:xfrm>
              <a:off x="495899" y="1298594"/>
              <a:ext cx="50404" cy="81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86" name="円/楕円 285">
              <a:extLst>
                <a:ext uri="{FF2B5EF4-FFF2-40B4-BE49-F238E27FC236}">
                  <a16:creationId xmlns:a16="http://schemas.microsoft.com/office/drawing/2014/main" id="{2F76D26F-14D5-4B99-386A-6AC5CFC53B79}"/>
                </a:ext>
              </a:extLst>
            </p:cNvPr>
            <p:cNvSpPr/>
            <p:nvPr/>
          </p:nvSpPr>
          <p:spPr>
            <a:xfrm>
              <a:off x="497590" y="1305129"/>
              <a:ext cx="47021" cy="704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87" name="テキスト ボックス 286">
            <a:extLst>
              <a:ext uri="{FF2B5EF4-FFF2-40B4-BE49-F238E27FC236}">
                <a16:creationId xmlns:a16="http://schemas.microsoft.com/office/drawing/2014/main" id="{9BD35566-2FF3-A17F-F8CC-7773C7458630}"/>
              </a:ext>
            </a:extLst>
          </p:cNvPr>
          <p:cNvSpPr txBox="1"/>
          <p:nvPr/>
        </p:nvSpPr>
        <p:spPr>
          <a:xfrm>
            <a:off x="371396" y="4572136"/>
            <a:ext cx="82085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C57BL/6J, ♀</a:t>
            </a:r>
          </a:p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7 weeks, n=7</a:t>
            </a:r>
          </a:p>
        </p:txBody>
      </p:sp>
      <p:sp>
        <p:nvSpPr>
          <p:cNvPr id="288" name="テキスト ボックス 287">
            <a:extLst>
              <a:ext uri="{FF2B5EF4-FFF2-40B4-BE49-F238E27FC236}">
                <a16:creationId xmlns:a16="http://schemas.microsoft.com/office/drawing/2014/main" id="{5BEE8A0D-2229-4FF5-529D-DD6452EADBD9}"/>
              </a:ext>
            </a:extLst>
          </p:cNvPr>
          <p:cNvSpPr txBox="1"/>
          <p:nvPr/>
        </p:nvSpPr>
        <p:spPr>
          <a:xfrm>
            <a:off x="8580944" y="2944801"/>
            <a:ext cx="1310799" cy="47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qRT-PCR 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Immunoblot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Immunofluorescence</a:t>
            </a:r>
            <a:endParaRPr lang="en-US" altLang="ja-JP" sz="831" noProof="1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49880A5-4359-FD64-6D08-45823B1840D9}"/>
              </a:ext>
            </a:extLst>
          </p:cNvPr>
          <p:cNvSpPr/>
          <p:nvPr/>
        </p:nvSpPr>
        <p:spPr>
          <a:xfrm>
            <a:off x="2465329" y="2398707"/>
            <a:ext cx="1394221" cy="151200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DC604E1B-153C-B735-264A-6EA97F51912A}"/>
              </a:ext>
            </a:extLst>
          </p:cNvPr>
          <p:cNvCxnSpPr>
            <a:cxnSpLocks/>
          </p:cNvCxnSpPr>
          <p:nvPr/>
        </p:nvCxnSpPr>
        <p:spPr>
          <a:xfrm>
            <a:off x="3881714" y="2365965"/>
            <a:ext cx="0" cy="70213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3C4627E-7E34-316A-1464-1BD42A30135E}"/>
              </a:ext>
            </a:extLst>
          </p:cNvPr>
          <p:cNvCxnSpPr>
            <a:cxnSpLocks/>
          </p:cNvCxnSpPr>
          <p:nvPr/>
        </p:nvCxnSpPr>
        <p:spPr>
          <a:xfrm>
            <a:off x="1850033" y="2349397"/>
            <a:ext cx="0" cy="71870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6018B5E-DA84-8F19-E48D-A30A69926B5E}"/>
              </a:ext>
            </a:extLst>
          </p:cNvPr>
          <p:cNvSpPr txBox="1"/>
          <p:nvPr/>
        </p:nvSpPr>
        <p:spPr>
          <a:xfrm>
            <a:off x="1706584" y="2064614"/>
            <a:ext cx="278508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-7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F383091B-6FF3-36E8-8BA1-78EB7F96D958}"/>
              </a:ext>
            </a:extLst>
          </p:cNvPr>
          <p:cNvSpPr/>
          <p:nvPr/>
        </p:nvSpPr>
        <p:spPr>
          <a:xfrm>
            <a:off x="3046228" y="2571106"/>
            <a:ext cx="819203" cy="141868"/>
          </a:xfrm>
          <a:prstGeom prst="rect">
            <a:avLst/>
          </a:prstGeom>
          <a:solidFill>
            <a:srgbClr val="FE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  <a:r>
              <a:rPr lang="en-US" altLang="ja-JP" sz="7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altLang="ja-JP" sz="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  <a:r>
              <a:rPr lang="en-US" altLang="ja-JP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Psyllium</a:t>
            </a:r>
            <a:endParaRPr lang="en-US" altLang="ja-JP" sz="6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6B3106A-1CD4-FC62-8CFA-BA7F3E29AEA8}"/>
              </a:ext>
            </a:extLst>
          </p:cNvPr>
          <p:cNvSpPr/>
          <p:nvPr/>
        </p:nvSpPr>
        <p:spPr>
          <a:xfrm>
            <a:off x="2775689" y="2734271"/>
            <a:ext cx="1083861" cy="134725"/>
          </a:xfrm>
          <a:prstGeom prst="rect">
            <a:avLst/>
          </a:prstGeom>
          <a:solidFill>
            <a:srgbClr val="FE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  <a:r>
              <a:rPr lang="en-US" sz="7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0B41474D-BCBF-D3F3-A9F4-B543E2C27315}"/>
              </a:ext>
            </a:extLst>
          </p:cNvPr>
          <p:cNvSpPr/>
          <p:nvPr/>
        </p:nvSpPr>
        <p:spPr>
          <a:xfrm>
            <a:off x="2465375" y="2892173"/>
            <a:ext cx="1394176" cy="151200"/>
          </a:xfrm>
          <a:prstGeom prst="rect">
            <a:avLst/>
          </a:prstGeom>
          <a:solidFill>
            <a:srgbClr val="FE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  <a:r>
              <a:rPr lang="en-US" sz="7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%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Psyllium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19E3A52-C0C4-510F-8930-85DE076D0E6E}"/>
              </a:ext>
            </a:extLst>
          </p:cNvPr>
          <p:cNvSpPr txBox="1"/>
          <p:nvPr/>
        </p:nvSpPr>
        <p:spPr>
          <a:xfrm>
            <a:off x="3838285" y="2713276"/>
            <a:ext cx="908239" cy="348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qRT-PCR </a:t>
            </a:r>
          </a:p>
          <a:p>
            <a:pPr marL="118695" indent="-118695">
              <a:buFont typeface="システムフォント（レギュラー）"/>
              <a:buChar char="→"/>
            </a:pPr>
            <a:r>
              <a:rPr lang="en-US" altLang="ja-JP" sz="831" noProof="1">
                <a:latin typeface="Arial" panose="020B0604020202020204" pitchFamily="34" charset="0"/>
                <a:ea typeface="Hiragino Kaku Gothic Pro W3" panose="020B0300000000000000" pitchFamily="34" charset="-128"/>
                <a:cs typeface="Arial" panose="020B0604020202020204" pitchFamily="34" charset="0"/>
              </a:rPr>
              <a:t>Immunoblot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75DB5ADF-4A28-94EE-9EF2-0FAF21F69EC2}"/>
              </a:ext>
            </a:extLst>
          </p:cNvPr>
          <p:cNvSpPr/>
          <p:nvPr/>
        </p:nvSpPr>
        <p:spPr>
          <a:xfrm>
            <a:off x="1891661" y="2570292"/>
            <a:ext cx="1134980" cy="137752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9044F8E9-FBF5-7E0A-6922-6204F5868901}"/>
              </a:ext>
            </a:extLst>
          </p:cNvPr>
          <p:cNvSpPr/>
          <p:nvPr/>
        </p:nvSpPr>
        <p:spPr>
          <a:xfrm>
            <a:off x="1891661" y="2733457"/>
            <a:ext cx="861864" cy="139800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3016C692-811F-1FCF-B1AC-57E7CF352B94}"/>
              </a:ext>
            </a:extLst>
          </p:cNvPr>
          <p:cNvSpPr/>
          <p:nvPr/>
        </p:nvSpPr>
        <p:spPr>
          <a:xfrm>
            <a:off x="1891662" y="2892011"/>
            <a:ext cx="554123" cy="151524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3A2DE4C-B554-0BA3-43AE-D45A189CB586}"/>
              </a:ext>
            </a:extLst>
          </p:cNvPr>
          <p:cNvSpPr txBox="1"/>
          <p:nvPr/>
        </p:nvSpPr>
        <p:spPr>
          <a:xfrm>
            <a:off x="1782483" y="1863183"/>
            <a:ext cx="83490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Acclimatization</a:t>
            </a:r>
          </a:p>
        </p:txBody>
      </p: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12FCB684-A029-673C-B192-3FCD114DB1EF}"/>
              </a:ext>
            </a:extLst>
          </p:cNvPr>
          <p:cNvCxnSpPr>
            <a:cxnSpLocks/>
          </p:cNvCxnSpPr>
          <p:nvPr/>
        </p:nvCxnSpPr>
        <p:spPr>
          <a:xfrm flipH="1">
            <a:off x="1844071" y="2039407"/>
            <a:ext cx="72078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A616E344-8383-4736-2545-937C63E9AF38}"/>
              </a:ext>
            </a:extLst>
          </p:cNvPr>
          <p:cNvSpPr txBox="1"/>
          <p:nvPr/>
        </p:nvSpPr>
        <p:spPr>
          <a:xfrm>
            <a:off x="2622142" y="1863183"/>
            <a:ext cx="12018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Test diet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15F40B53-E7E8-95CF-9639-6071321842EA}"/>
              </a:ext>
            </a:extLst>
          </p:cNvPr>
          <p:cNvCxnSpPr>
            <a:cxnSpLocks/>
          </p:cNvCxnSpPr>
          <p:nvPr/>
        </p:nvCxnSpPr>
        <p:spPr>
          <a:xfrm flipV="1">
            <a:off x="2582141" y="2038895"/>
            <a:ext cx="1281895" cy="10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5001F65E-C1A2-843C-32C4-C9EDA9D53D3A}"/>
              </a:ext>
            </a:extLst>
          </p:cNvPr>
          <p:cNvGrpSpPr/>
          <p:nvPr/>
        </p:nvGrpSpPr>
        <p:grpSpPr>
          <a:xfrm>
            <a:off x="539909" y="2357318"/>
            <a:ext cx="483827" cy="327817"/>
            <a:chOff x="374415" y="941913"/>
            <a:chExt cx="698861" cy="473514"/>
          </a:xfrm>
        </p:grpSpPr>
        <p:sp>
          <p:nvSpPr>
            <p:cNvPr id="59" name="フリーフォーム 58">
              <a:extLst>
                <a:ext uri="{FF2B5EF4-FFF2-40B4-BE49-F238E27FC236}">
                  <a16:creationId xmlns:a16="http://schemas.microsoft.com/office/drawing/2014/main" id="{6B120A22-D247-5115-BD84-CB900901D80B}"/>
                </a:ext>
              </a:extLst>
            </p:cNvPr>
            <p:cNvSpPr/>
            <p:nvPr/>
          </p:nvSpPr>
          <p:spPr>
            <a:xfrm>
              <a:off x="754018" y="941913"/>
              <a:ext cx="319258" cy="459818"/>
            </a:xfrm>
            <a:custGeom>
              <a:avLst/>
              <a:gdLst>
                <a:gd name="connsiteX0" fmla="*/ 0 w 2477873"/>
                <a:gd name="connsiteY0" fmla="*/ 2811502 h 2811502"/>
                <a:gd name="connsiteX1" fmla="*/ 1605516 w 2477873"/>
                <a:gd name="connsiteY1" fmla="*/ 2386200 h 2811502"/>
                <a:gd name="connsiteX2" fmla="*/ 1116419 w 2477873"/>
                <a:gd name="connsiteY2" fmla="*/ 1291046 h 2811502"/>
                <a:gd name="connsiteX3" fmla="*/ 1765005 w 2477873"/>
                <a:gd name="connsiteY3" fmla="*/ 153362 h 2811502"/>
                <a:gd name="connsiteX4" fmla="*/ 2254102 w 2477873"/>
                <a:gd name="connsiteY4" fmla="*/ 57669 h 2811502"/>
                <a:gd name="connsiteX5" fmla="*/ 2477386 w 2477873"/>
                <a:gd name="connsiteY5" fmla="*/ 589297 h 2811502"/>
                <a:gd name="connsiteX6" fmla="*/ 2200939 w 2477873"/>
                <a:gd name="connsiteY6" fmla="*/ 940172 h 281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873" h="2811502">
                  <a:moveTo>
                    <a:pt x="0" y="2811502"/>
                  </a:moveTo>
                  <a:cubicBezTo>
                    <a:pt x="709723" y="2725555"/>
                    <a:pt x="1419446" y="2639609"/>
                    <a:pt x="1605516" y="2386200"/>
                  </a:cubicBezTo>
                  <a:cubicBezTo>
                    <a:pt x="1791586" y="2132791"/>
                    <a:pt x="1089838" y="1663186"/>
                    <a:pt x="1116419" y="1291046"/>
                  </a:cubicBezTo>
                  <a:cubicBezTo>
                    <a:pt x="1143000" y="918906"/>
                    <a:pt x="1575391" y="358925"/>
                    <a:pt x="1765005" y="153362"/>
                  </a:cubicBezTo>
                  <a:cubicBezTo>
                    <a:pt x="1954619" y="-52201"/>
                    <a:pt x="2135372" y="-14987"/>
                    <a:pt x="2254102" y="57669"/>
                  </a:cubicBezTo>
                  <a:cubicBezTo>
                    <a:pt x="2372832" y="130325"/>
                    <a:pt x="2486246" y="442213"/>
                    <a:pt x="2477386" y="589297"/>
                  </a:cubicBezTo>
                  <a:cubicBezTo>
                    <a:pt x="2468526" y="736381"/>
                    <a:pt x="2334732" y="838276"/>
                    <a:pt x="2200939" y="940172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0" name="フリーフォーム 59">
              <a:extLst>
                <a:ext uri="{FF2B5EF4-FFF2-40B4-BE49-F238E27FC236}">
                  <a16:creationId xmlns:a16="http://schemas.microsoft.com/office/drawing/2014/main" id="{D96350E6-7EB5-06DC-C779-342E8C7B89E2}"/>
                </a:ext>
              </a:extLst>
            </p:cNvPr>
            <p:cNvSpPr/>
            <p:nvPr/>
          </p:nvSpPr>
          <p:spPr>
            <a:xfrm>
              <a:off x="374415" y="1088969"/>
              <a:ext cx="518781" cy="326458"/>
            </a:xfrm>
            <a:custGeom>
              <a:avLst/>
              <a:gdLst>
                <a:gd name="connsiteX0" fmla="*/ 0 w 3438144"/>
                <a:gd name="connsiteY0" fmla="*/ 2011680 h 2023872"/>
                <a:gd name="connsiteX1" fmla="*/ 0 w 3438144"/>
                <a:gd name="connsiteY1" fmla="*/ 2011680 h 2023872"/>
                <a:gd name="connsiteX2" fmla="*/ 475488 w 3438144"/>
                <a:gd name="connsiteY2" fmla="*/ 1548384 h 2023872"/>
                <a:gd name="connsiteX3" fmla="*/ 609600 w 3438144"/>
                <a:gd name="connsiteY3" fmla="*/ 816864 h 2023872"/>
                <a:gd name="connsiteX4" fmla="*/ 987552 w 3438144"/>
                <a:gd name="connsiteY4" fmla="*/ 1158240 h 2023872"/>
                <a:gd name="connsiteX5" fmla="*/ 1499616 w 3438144"/>
                <a:gd name="connsiteY5" fmla="*/ 792480 h 2023872"/>
                <a:gd name="connsiteX6" fmla="*/ 2609088 w 3438144"/>
                <a:gd name="connsiteY6" fmla="*/ 0 h 2023872"/>
                <a:gd name="connsiteX7" fmla="*/ 3438144 w 3438144"/>
                <a:gd name="connsiteY7" fmla="*/ 914400 h 2023872"/>
                <a:gd name="connsiteX8" fmla="*/ 2633472 w 3438144"/>
                <a:gd name="connsiteY8" fmla="*/ 2023872 h 2023872"/>
                <a:gd name="connsiteX9" fmla="*/ 0 w 3438144"/>
                <a:gd name="connsiteY9" fmla="*/ 2011680 h 2023872"/>
                <a:gd name="connsiteX0" fmla="*/ 0 w 3730752"/>
                <a:gd name="connsiteY0" fmla="*/ 1889760 h 2023872"/>
                <a:gd name="connsiteX1" fmla="*/ 292608 w 3730752"/>
                <a:gd name="connsiteY1" fmla="*/ 2011680 h 2023872"/>
                <a:gd name="connsiteX2" fmla="*/ 768096 w 3730752"/>
                <a:gd name="connsiteY2" fmla="*/ 1548384 h 2023872"/>
                <a:gd name="connsiteX3" fmla="*/ 902208 w 3730752"/>
                <a:gd name="connsiteY3" fmla="*/ 816864 h 2023872"/>
                <a:gd name="connsiteX4" fmla="*/ 1280160 w 3730752"/>
                <a:gd name="connsiteY4" fmla="*/ 1158240 h 2023872"/>
                <a:gd name="connsiteX5" fmla="*/ 1792224 w 3730752"/>
                <a:gd name="connsiteY5" fmla="*/ 792480 h 2023872"/>
                <a:gd name="connsiteX6" fmla="*/ 2901696 w 3730752"/>
                <a:gd name="connsiteY6" fmla="*/ 0 h 2023872"/>
                <a:gd name="connsiteX7" fmla="*/ 3730752 w 3730752"/>
                <a:gd name="connsiteY7" fmla="*/ 914400 h 2023872"/>
                <a:gd name="connsiteX8" fmla="*/ 2926080 w 3730752"/>
                <a:gd name="connsiteY8" fmla="*/ 2023872 h 2023872"/>
                <a:gd name="connsiteX9" fmla="*/ 0 w 3730752"/>
                <a:gd name="connsiteY9" fmla="*/ 1889760 h 2023872"/>
                <a:gd name="connsiteX0" fmla="*/ 185857 w 3438144"/>
                <a:gd name="connsiteY0" fmla="*/ 2123676 h 2123676"/>
                <a:gd name="connsiteX1" fmla="*/ 0 w 3438144"/>
                <a:gd name="connsiteY1" fmla="*/ 2011680 h 2123676"/>
                <a:gd name="connsiteX2" fmla="*/ 475488 w 3438144"/>
                <a:gd name="connsiteY2" fmla="*/ 1548384 h 2123676"/>
                <a:gd name="connsiteX3" fmla="*/ 609600 w 3438144"/>
                <a:gd name="connsiteY3" fmla="*/ 816864 h 2123676"/>
                <a:gd name="connsiteX4" fmla="*/ 987552 w 3438144"/>
                <a:gd name="connsiteY4" fmla="*/ 1158240 h 2123676"/>
                <a:gd name="connsiteX5" fmla="*/ 1499616 w 3438144"/>
                <a:gd name="connsiteY5" fmla="*/ 792480 h 2123676"/>
                <a:gd name="connsiteX6" fmla="*/ 2609088 w 3438144"/>
                <a:gd name="connsiteY6" fmla="*/ 0 h 2123676"/>
                <a:gd name="connsiteX7" fmla="*/ 3438144 w 3438144"/>
                <a:gd name="connsiteY7" fmla="*/ 914400 h 2123676"/>
                <a:gd name="connsiteX8" fmla="*/ 2633472 w 3438144"/>
                <a:gd name="connsiteY8" fmla="*/ 2023872 h 2123676"/>
                <a:gd name="connsiteX9" fmla="*/ 185857 w 3438144"/>
                <a:gd name="connsiteY9" fmla="*/ 2123676 h 2123676"/>
                <a:gd name="connsiteX0" fmla="*/ 249652 w 3501939"/>
                <a:gd name="connsiteY0" fmla="*/ 2123676 h 2123676"/>
                <a:gd name="connsiteX1" fmla="*/ 0 w 3501939"/>
                <a:gd name="connsiteY1" fmla="*/ 1947884 h 2123676"/>
                <a:gd name="connsiteX2" fmla="*/ 539283 w 3501939"/>
                <a:gd name="connsiteY2" fmla="*/ 1548384 h 2123676"/>
                <a:gd name="connsiteX3" fmla="*/ 673395 w 3501939"/>
                <a:gd name="connsiteY3" fmla="*/ 816864 h 2123676"/>
                <a:gd name="connsiteX4" fmla="*/ 1051347 w 3501939"/>
                <a:gd name="connsiteY4" fmla="*/ 1158240 h 2123676"/>
                <a:gd name="connsiteX5" fmla="*/ 1563411 w 3501939"/>
                <a:gd name="connsiteY5" fmla="*/ 792480 h 2123676"/>
                <a:gd name="connsiteX6" fmla="*/ 2672883 w 3501939"/>
                <a:gd name="connsiteY6" fmla="*/ 0 h 2123676"/>
                <a:gd name="connsiteX7" fmla="*/ 3501939 w 3501939"/>
                <a:gd name="connsiteY7" fmla="*/ 914400 h 2123676"/>
                <a:gd name="connsiteX8" fmla="*/ 2697267 w 3501939"/>
                <a:gd name="connsiteY8" fmla="*/ 2023872 h 2123676"/>
                <a:gd name="connsiteX9" fmla="*/ 249652 w 3501939"/>
                <a:gd name="connsiteY9" fmla="*/ 2123676 h 2123676"/>
                <a:gd name="connsiteX0" fmla="*/ 175224 w 3501939"/>
                <a:gd name="connsiteY0" fmla="*/ 2038616 h 2038616"/>
                <a:gd name="connsiteX1" fmla="*/ 0 w 3501939"/>
                <a:gd name="connsiteY1" fmla="*/ 1947884 h 2038616"/>
                <a:gd name="connsiteX2" fmla="*/ 539283 w 3501939"/>
                <a:gd name="connsiteY2" fmla="*/ 1548384 h 2038616"/>
                <a:gd name="connsiteX3" fmla="*/ 673395 w 3501939"/>
                <a:gd name="connsiteY3" fmla="*/ 816864 h 2038616"/>
                <a:gd name="connsiteX4" fmla="*/ 1051347 w 3501939"/>
                <a:gd name="connsiteY4" fmla="*/ 1158240 h 2038616"/>
                <a:gd name="connsiteX5" fmla="*/ 1563411 w 3501939"/>
                <a:gd name="connsiteY5" fmla="*/ 792480 h 2038616"/>
                <a:gd name="connsiteX6" fmla="*/ 2672883 w 3501939"/>
                <a:gd name="connsiteY6" fmla="*/ 0 h 2038616"/>
                <a:gd name="connsiteX7" fmla="*/ 3501939 w 3501939"/>
                <a:gd name="connsiteY7" fmla="*/ 914400 h 2038616"/>
                <a:gd name="connsiteX8" fmla="*/ 2697267 w 3501939"/>
                <a:gd name="connsiteY8" fmla="*/ 2023872 h 2038616"/>
                <a:gd name="connsiteX9" fmla="*/ 175224 w 3501939"/>
                <a:gd name="connsiteY9" fmla="*/ 2038616 h 2038616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73395 w 3501939"/>
                <a:gd name="connsiteY3" fmla="*/ 816864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1051347 w 3501939"/>
                <a:gd name="connsiteY3" fmla="*/ 1158240 h 2023872"/>
                <a:gd name="connsiteX4" fmla="*/ 1563411 w 3501939"/>
                <a:gd name="connsiteY4" fmla="*/ 792480 h 2023872"/>
                <a:gd name="connsiteX5" fmla="*/ 2672883 w 3501939"/>
                <a:gd name="connsiteY5" fmla="*/ 0 h 2023872"/>
                <a:gd name="connsiteX6" fmla="*/ 3501939 w 3501939"/>
                <a:gd name="connsiteY6" fmla="*/ 914400 h 2023872"/>
                <a:gd name="connsiteX7" fmla="*/ 2697267 w 3501939"/>
                <a:gd name="connsiteY7" fmla="*/ 2023872 h 2023872"/>
                <a:gd name="connsiteX8" fmla="*/ 47633 w 3501939"/>
                <a:gd name="connsiteY8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763982 w 3501939"/>
                <a:gd name="connsiteY3" fmla="*/ 824887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6086 h 2023872"/>
                <a:gd name="connsiteX1" fmla="*/ 0 w 3501939"/>
                <a:gd name="connsiteY1" fmla="*/ 1947884 h 2023872"/>
                <a:gd name="connsiteX2" fmla="*/ 539283 w 3501939"/>
                <a:gd name="connsiteY2" fmla="*/ 1548384 h 2023872"/>
                <a:gd name="connsiteX3" fmla="*/ 615126 w 3501939"/>
                <a:gd name="connsiteY3" fmla="*/ 888683 h 2023872"/>
                <a:gd name="connsiteX4" fmla="*/ 1051347 w 3501939"/>
                <a:gd name="connsiteY4" fmla="*/ 1158240 h 2023872"/>
                <a:gd name="connsiteX5" fmla="*/ 1563411 w 3501939"/>
                <a:gd name="connsiteY5" fmla="*/ 792480 h 2023872"/>
                <a:gd name="connsiteX6" fmla="*/ 2672883 w 3501939"/>
                <a:gd name="connsiteY6" fmla="*/ 0 h 2023872"/>
                <a:gd name="connsiteX7" fmla="*/ 3501939 w 3501939"/>
                <a:gd name="connsiteY7" fmla="*/ 914400 h 2023872"/>
                <a:gd name="connsiteX8" fmla="*/ 2697267 w 3501939"/>
                <a:gd name="connsiteY8" fmla="*/ 2023872 h 2023872"/>
                <a:gd name="connsiteX9" fmla="*/ 47633 w 3501939"/>
                <a:gd name="connsiteY9" fmla="*/ 1996086 h 2023872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2027054"/>
                <a:gd name="connsiteX1" fmla="*/ 0 w 3501939"/>
                <a:gd name="connsiteY1" fmla="*/ 1951066 h 2027054"/>
                <a:gd name="connsiteX2" fmla="*/ 539283 w 3501939"/>
                <a:gd name="connsiteY2" fmla="*/ 1551566 h 2027054"/>
                <a:gd name="connsiteX3" fmla="*/ 615126 w 3501939"/>
                <a:gd name="connsiteY3" fmla="*/ 891865 h 2027054"/>
                <a:gd name="connsiteX4" fmla="*/ 1051347 w 3501939"/>
                <a:gd name="connsiteY4" fmla="*/ 1161422 h 2027054"/>
                <a:gd name="connsiteX5" fmla="*/ 1563411 w 3501939"/>
                <a:gd name="connsiteY5" fmla="*/ 795662 h 2027054"/>
                <a:gd name="connsiteX6" fmla="*/ 2672883 w 3501939"/>
                <a:gd name="connsiteY6" fmla="*/ 3182 h 2027054"/>
                <a:gd name="connsiteX7" fmla="*/ 3501939 w 3501939"/>
                <a:gd name="connsiteY7" fmla="*/ 917582 h 2027054"/>
                <a:gd name="connsiteX8" fmla="*/ 2697267 w 3501939"/>
                <a:gd name="connsiteY8" fmla="*/ 2027054 h 2027054"/>
                <a:gd name="connsiteX9" fmla="*/ 47633 w 3501939"/>
                <a:gd name="connsiteY9" fmla="*/ 1999268 h 2027054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9268 h 1999268"/>
                <a:gd name="connsiteX1" fmla="*/ 0 w 3501939"/>
                <a:gd name="connsiteY1" fmla="*/ 1951066 h 1999268"/>
                <a:gd name="connsiteX2" fmla="*/ 539283 w 3501939"/>
                <a:gd name="connsiteY2" fmla="*/ 1551566 h 1999268"/>
                <a:gd name="connsiteX3" fmla="*/ 615126 w 3501939"/>
                <a:gd name="connsiteY3" fmla="*/ 891865 h 1999268"/>
                <a:gd name="connsiteX4" fmla="*/ 1051347 w 3501939"/>
                <a:gd name="connsiteY4" fmla="*/ 1161422 h 1999268"/>
                <a:gd name="connsiteX5" fmla="*/ 1563411 w 3501939"/>
                <a:gd name="connsiteY5" fmla="*/ 795662 h 1999268"/>
                <a:gd name="connsiteX6" fmla="*/ 2672883 w 3501939"/>
                <a:gd name="connsiteY6" fmla="*/ 3182 h 1999268"/>
                <a:gd name="connsiteX7" fmla="*/ 3501939 w 3501939"/>
                <a:gd name="connsiteY7" fmla="*/ 917582 h 1999268"/>
                <a:gd name="connsiteX8" fmla="*/ 2707900 w 3501939"/>
                <a:gd name="connsiteY8" fmla="*/ 1995157 h 1999268"/>
                <a:gd name="connsiteX9" fmla="*/ 47633 w 3501939"/>
                <a:gd name="connsiteY9" fmla="*/ 1999268 h 1999268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  <a:gd name="connsiteX0" fmla="*/ 47633 w 3501939"/>
                <a:gd name="connsiteY0" fmla="*/ 1996086 h 1996086"/>
                <a:gd name="connsiteX1" fmla="*/ 0 w 3501939"/>
                <a:gd name="connsiteY1" fmla="*/ 1947884 h 1996086"/>
                <a:gd name="connsiteX2" fmla="*/ 539283 w 3501939"/>
                <a:gd name="connsiteY2" fmla="*/ 1548384 h 1996086"/>
                <a:gd name="connsiteX3" fmla="*/ 615126 w 3501939"/>
                <a:gd name="connsiteY3" fmla="*/ 888683 h 1996086"/>
                <a:gd name="connsiteX4" fmla="*/ 1051347 w 3501939"/>
                <a:gd name="connsiteY4" fmla="*/ 1158240 h 1996086"/>
                <a:gd name="connsiteX5" fmla="*/ 1563411 w 3501939"/>
                <a:gd name="connsiteY5" fmla="*/ 792480 h 1996086"/>
                <a:gd name="connsiteX6" fmla="*/ 2672883 w 3501939"/>
                <a:gd name="connsiteY6" fmla="*/ 0 h 1996086"/>
                <a:gd name="connsiteX7" fmla="*/ 3501939 w 3501939"/>
                <a:gd name="connsiteY7" fmla="*/ 914400 h 1996086"/>
                <a:gd name="connsiteX8" fmla="*/ 2707900 w 3501939"/>
                <a:gd name="connsiteY8" fmla="*/ 1991975 h 1996086"/>
                <a:gd name="connsiteX9" fmla="*/ 47633 w 3501939"/>
                <a:gd name="connsiteY9" fmla="*/ 1996086 h 199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1939" h="1996086">
                  <a:moveTo>
                    <a:pt x="47633" y="1996086"/>
                  </a:moveTo>
                  <a:lnTo>
                    <a:pt x="0" y="1947884"/>
                  </a:lnTo>
                  <a:lnTo>
                    <a:pt x="539283" y="1548384"/>
                  </a:lnTo>
                  <a:cubicBezTo>
                    <a:pt x="347636" y="1106037"/>
                    <a:pt x="529782" y="953707"/>
                    <a:pt x="615126" y="888683"/>
                  </a:cubicBezTo>
                  <a:cubicBezTo>
                    <a:pt x="700470" y="823659"/>
                    <a:pt x="1024435" y="748971"/>
                    <a:pt x="1051347" y="1158240"/>
                  </a:cubicBezTo>
                  <a:lnTo>
                    <a:pt x="1563411" y="792480"/>
                  </a:lnTo>
                  <a:cubicBezTo>
                    <a:pt x="1997030" y="-322284"/>
                    <a:pt x="3026073" y="349221"/>
                    <a:pt x="2672883" y="0"/>
                  </a:cubicBezTo>
                  <a:cubicBezTo>
                    <a:pt x="3491496" y="198475"/>
                    <a:pt x="3310647" y="1236921"/>
                    <a:pt x="3501939" y="914400"/>
                  </a:cubicBezTo>
                  <a:cubicBezTo>
                    <a:pt x="3499529" y="1486242"/>
                    <a:pt x="3114348" y="1887965"/>
                    <a:pt x="2707900" y="1991975"/>
                  </a:cubicBezTo>
                  <a:lnTo>
                    <a:pt x="47633" y="1996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1" name="円/楕円 60">
              <a:extLst>
                <a:ext uri="{FF2B5EF4-FFF2-40B4-BE49-F238E27FC236}">
                  <a16:creationId xmlns:a16="http://schemas.microsoft.com/office/drawing/2014/main" id="{C48931DF-EBD3-B350-D42A-8793546AF735}"/>
                </a:ext>
              </a:extLst>
            </p:cNvPr>
            <p:cNvSpPr/>
            <p:nvPr/>
          </p:nvSpPr>
          <p:spPr>
            <a:xfrm>
              <a:off x="495899" y="1298594"/>
              <a:ext cx="50404" cy="81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2" name="円/楕円 61">
              <a:extLst>
                <a:ext uri="{FF2B5EF4-FFF2-40B4-BE49-F238E27FC236}">
                  <a16:creationId xmlns:a16="http://schemas.microsoft.com/office/drawing/2014/main" id="{C9098C08-C79B-EBD4-BE42-B2638BB513D1}"/>
                </a:ext>
              </a:extLst>
            </p:cNvPr>
            <p:cNvSpPr/>
            <p:nvPr/>
          </p:nvSpPr>
          <p:spPr>
            <a:xfrm>
              <a:off x="497590" y="1305129"/>
              <a:ext cx="47021" cy="704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46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3880EE83-08ED-60C4-08C6-3BE4C7D1A328}"/>
              </a:ext>
            </a:extLst>
          </p:cNvPr>
          <p:cNvSpPr txBox="1"/>
          <p:nvPr/>
        </p:nvSpPr>
        <p:spPr>
          <a:xfrm>
            <a:off x="371396" y="2702253"/>
            <a:ext cx="82085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C57BL/6J, ♀</a:t>
            </a:r>
          </a:p>
          <a:p>
            <a:pPr algn="ctr"/>
            <a:r>
              <a:rPr lang="en-US" altLang="ja-JP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7 weeks, n=6</a:t>
            </a:r>
          </a:p>
        </p:txBody>
      </p:sp>
      <p:sp>
        <p:nvSpPr>
          <p:cNvPr id="199" name="テキスト ボックス 198">
            <a:extLst>
              <a:ext uri="{FF2B5EF4-FFF2-40B4-BE49-F238E27FC236}">
                <a16:creationId xmlns:a16="http://schemas.microsoft.com/office/drawing/2014/main" id="{7B326878-ADB0-3AD8-BE54-B121C25E924C}"/>
              </a:ext>
            </a:extLst>
          </p:cNvPr>
          <p:cNvSpPr txBox="1"/>
          <p:nvPr/>
        </p:nvSpPr>
        <p:spPr>
          <a:xfrm>
            <a:off x="1210267" y="2356863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 days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00" name="テキスト ボックス 199">
            <a:extLst>
              <a:ext uri="{FF2B5EF4-FFF2-40B4-BE49-F238E27FC236}">
                <a16:creationId xmlns:a16="http://schemas.microsoft.com/office/drawing/2014/main" id="{BF3F6B03-1AF2-6FDB-6CB4-1E8D3D0C5FA8}"/>
              </a:ext>
            </a:extLst>
          </p:cNvPr>
          <p:cNvSpPr txBox="1"/>
          <p:nvPr/>
        </p:nvSpPr>
        <p:spPr>
          <a:xfrm>
            <a:off x="1210267" y="2535283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 days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06" name="テキスト ボックス 205">
            <a:extLst>
              <a:ext uri="{FF2B5EF4-FFF2-40B4-BE49-F238E27FC236}">
                <a16:creationId xmlns:a16="http://schemas.microsoft.com/office/drawing/2014/main" id="{26283520-50D8-0018-D923-FAEF810597D2}"/>
              </a:ext>
            </a:extLst>
          </p:cNvPr>
          <p:cNvSpPr txBox="1"/>
          <p:nvPr/>
        </p:nvSpPr>
        <p:spPr>
          <a:xfrm>
            <a:off x="1210267" y="2695861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 days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95772DC3-0C04-BBCA-178B-C1993B567271}"/>
              </a:ext>
            </a:extLst>
          </p:cNvPr>
          <p:cNvSpPr txBox="1"/>
          <p:nvPr/>
        </p:nvSpPr>
        <p:spPr>
          <a:xfrm>
            <a:off x="1210267" y="2834136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 days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F9E36E11-F599-D4B2-88F8-24B6EFA0F7AB}"/>
              </a:ext>
            </a:extLst>
          </p:cNvPr>
          <p:cNvSpPr/>
          <p:nvPr/>
        </p:nvSpPr>
        <p:spPr>
          <a:xfrm>
            <a:off x="1891612" y="2398545"/>
            <a:ext cx="554123" cy="151524"/>
          </a:xfrm>
          <a:prstGeom prst="rect">
            <a:avLst/>
          </a:prstGeom>
          <a:solidFill>
            <a:srgbClr val="FE4E4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64DFBC6-B34A-8436-DFF8-7545B9D5DC6A}"/>
              </a:ext>
            </a:extLst>
          </p:cNvPr>
          <p:cNvSpPr txBox="1"/>
          <p:nvPr/>
        </p:nvSpPr>
        <p:spPr>
          <a:xfrm>
            <a:off x="429324" y="1859960"/>
            <a:ext cx="9758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Experiment 3</a:t>
            </a:r>
            <a:endParaRPr lang="ja-JP" altLang="en-US" sz="1050" noProof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1F42E0B-EFD5-1E01-22B2-C5B929BE9284}"/>
              </a:ext>
            </a:extLst>
          </p:cNvPr>
          <p:cNvSpPr txBox="1"/>
          <p:nvPr/>
        </p:nvSpPr>
        <p:spPr>
          <a:xfrm>
            <a:off x="429324" y="3561760"/>
            <a:ext cx="9758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Experiment 5</a:t>
            </a:r>
            <a:endParaRPr lang="ja-JP" altLang="en-US" sz="1050" noProof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09" name="テキスト ボックス 208">
            <a:extLst>
              <a:ext uri="{FF2B5EF4-FFF2-40B4-BE49-F238E27FC236}">
                <a16:creationId xmlns:a16="http://schemas.microsoft.com/office/drawing/2014/main" id="{F07CA962-F8B9-3F3D-3476-65546D0E4B4B}"/>
              </a:ext>
            </a:extLst>
          </p:cNvPr>
          <p:cNvSpPr txBox="1"/>
          <p:nvPr/>
        </p:nvSpPr>
        <p:spPr>
          <a:xfrm>
            <a:off x="5020004" y="1800693"/>
            <a:ext cx="9758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Experiment 4</a:t>
            </a:r>
            <a:endParaRPr lang="ja-JP" altLang="en-US" sz="1050" noProof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CCFFC1AC-DE01-DF56-E90B-831D39C69BED}"/>
              </a:ext>
            </a:extLst>
          </p:cNvPr>
          <p:cNvSpPr txBox="1"/>
          <p:nvPr/>
        </p:nvSpPr>
        <p:spPr>
          <a:xfrm>
            <a:off x="1210267" y="799965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12" name="テキスト ボックス 211">
            <a:extLst>
              <a:ext uri="{FF2B5EF4-FFF2-40B4-BE49-F238E27FC236}">
                <a16:creationId xmlns:a16="http://schemas.microsoft.com/office/drawing/2014/main" id="{FCFE04E9-7E6B-C3AD-3C13-3D64791B85A1}"/>
              </a:ext>
            </a:extLst>
          </p:cNvPr>
          <p:cNvSpPr txBox="1"/>
          <p:nvPr/>
        </p:nvSpPr>
        <p:spPr>
          <a:xfrm>
            <a:off x="1056537" y="988659"/>
            <a:ext cx="8208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10% Psyllium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19" name="テキスト ボックス 218">
            <a:extLst>
              <a:ext uri="{FF2B5EF4-FFF2-40B4-BE49-F238E27FC236}">
                <a16:creationId xmlns:a16="http://schemas.microsoft.com/office/drawing/2014/main" id="{C805764E-A1F8-E298-5422-C1FAE1FDC54F}"/>
              </a:ext>
            </a:extLst>
          </p:cNvPr>
          <p:cNvSpPr txBox="1"/>
          <p:nvPr/>
        </p:nvSpPr>
        <p:spPr>
          <a:xfrm>
            <a:off x="5940002" y="705930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20" name="テキスト ボックス 219">
            <a:extLst>
              <a:ext uri="{FF2B5EF4-FFF2-40B4-BE49-F238E27FC236}">
                <a16:creationId xmlns:a16="http://schemas.microsoft.com/office/drawing/2014/main" id="{031EAB72-C122-73C4-84E7-707EC3728AD0}"/>
              </a:ext>
            </a:extLst>
          </p:cNvPr>
          <p:cNvSpPr txBox="1"/>
          <p:nvPr/>
        </p:nvSpPr>
        <p:spPr>
          <a:xfrm>
            <a:off x="5771980" y="884350"/>
            <a:ext cx="835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2.5% Psyllium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21" name="テキスト ボックス 220">
            <a:extLst>
              <a:ext uri="{FF2B5EF4-FFF2-40B4-BE49-F238E27FC236}">
                <a16:creationId xmlns:a16="http://schemas.microsoft.com/office/drawing/2014/main" id="{F969AF26-40E0-9952-DF16-25A19A9AF5C3}"/>
              </a:ext>
            </a:extLst>
          </p:cNvPr>
          <p:cNvSpPr txBox="1"/>
          <p:nvPr/>
        </p:nvSpPr>
        <p:spPr>
          <a:xfrm>
            <a:off x="5851450" y="1044928"/>
            <a:ext cx="7556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22" name="テキスト ボックス 221">
            <a:extLst>
              <a:ext uri="{FF2B5EF4-FFF2-40B4-BE49-F238E27FC236}">
                <a16:creationId xmlns:a16="http://schemas.microsoft.com/office/drawing/2014/main" id="{09A38A03-EF73-E889-F501-968BD39A0CB6}"/>
              </a:ext>
            </a:extLst>
          </p:cNvPr>
          <p:cNvSpPr txBox="1"/>
          <p:nvPr/>
        </p:nvSpPr>
        <p:spPr>
          <a:xfrm>
            <a:off x="5771980" y="1183203"/>
            <a:ext cx="835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10% Psyllium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BB4B4FA0-4DF2-6CD0-993F-3483E14728D2}"/>
              </a:ext>
            </a:extLst>
          </p:cNvPr>
          <p:cNvSpPr txBox="1"/>
          <p:nvPr/>
        </p:nvSpPr>
        <p:spPr>
          <a:xfrm>
            <a:off x="5631254" y="2787735"/>
            <a:ext cx="975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 +</a:t>
            </a:r>
          </a:p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Low disulfiram</a:t>
            </a:r>
          </a:p>
        </p:txBody>
      </p:sp>
      <p:sp>
        <p:nvSpPr>
          <p:cNvPr id="256" name="テキスト ボックス 255">
            <a:extLst>
              <a:ext uri="{FF2B5EF4-FFF2-40B4-BE49-F238E27FC236}">
                <a16:creationId xmlns:a16="http://schemas.microsoft.com/office/drawing/2014/main" id="{07640AF6-1334-E13A-C386-C8972470FBAB}"/>
              </a:ext>
            </a:extLst>
          </p:cNvPr>
          <p:cNvSpPr txBox="1"/>
          <p:nvPr/>
        </p:nvSpPr>
        <p:spPr>
          <a:xfrm>
            <a:off x="1345575" y="617114"/>
            <a:ext cx="5318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Groups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61" name="テキスト ボックス 260">
            <a:extLst>
              <a:ext uri="{FF2B5EF4-FFF2-40B4-BE49-F238E27FC236}">
                <a16:creationId xmlns:a16="http://schemas.microsoft.com/office/drawing/2014/main" id="{3EA1BAB4-D90A-7A92-FCE8-398733977113}"/>
              </a:ext>
            </a:extLst>
          </p:cNvPr>
          <p:cNvSpPr txBox="1"/>
          <p:nvPr/>
        </p:nvSpPr>
        <p:spPr>
          <a:xfrm>
            <a:off x="1345575" y="2177625"/>
            <a:ext cx="5318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Groups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67" name="テキスト ボックス 266">
            <a:extLst>
              <a:ext uri="{FF2B5EF4-FFF2-40B4-BE49-F238E27FC236}">
                <a16:creationId xmlns:a16="http://schemas.microsoft.com/office/drawing/2014/main" id="{B99EB09C-DBED-2CAF-0936-238D22D03B35}"/>
              </a:ext>
            </a:extLst>
          </p:cNvPr>
          <p:cNvSpPr txBox="1"/>
          <p:nvPr/>
        </p:nvSpPr>
        <p:spPr>
          <a:xfrm>
            <a:off x="6078735" y="533125"/>
            <a:ext cx="5318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Groups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68" name="テキスト ボックス 267">
            <a:extLst>
              <a:ext uri="{FF2B5EF4-FFF2-40B4-BE49-F238E27FC236}">
                <a16:creationId xmlns:a16="http://schemas.microsoft.com/office/drawing/2014/main" id="{20657222-3639-9FF9-60A2-0E8531DCB18B}"/>
              </a:ext>
            </a:extLst>
          </p:cNvPr>
          <p:cNvSpPr txBox="1"/>
          <p:nvPr/>
        </p:nvSpPr>
        <p:spPr>
          <a:xfrm>
            <a:off x="6033250" y="2038895"/>
            <a:ext cx="5318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Groups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89" name="テキスト ボックス 288">
            <a:extLst>
              <a:ext uri="{FF2B5EF4-FFF2-40B4-BE49-F238E27FC236}">
                <a16:creationId xmlns:a16="http://schemas.microsoft.com/office/drawing/2014/main" id="{03D3AA1B-86B3-D7B6-4DCC-85D0FA91C0B2}"/>
              </a:ext>
            </a:extLst>
          </p:cNvPr>
          <p:cNvSpPr txBox="1"/>
          <p:nvPr/>
        </p:nvSpPr>
        <p:spPr>
          <a:xfrm>
            <a:off x="1345575" y="3756099"/>
            <a:ext cx="5318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Groups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0" name="テキスト ボックス 289">
            <a:extLst>
              <a:ext uri="{FF2B5EF4-FFF2-40B4-BE49-F238E27FC236}">
                <a16:creationId xmlns:a16="http://schemas.microsoft.com/office/drawing/2014/main" id="{99938295-153D-DAE4-73B0-BBA906C70C2C}"/>
              </a:ext>
            </a:extLst>
          </p:cNvPr>
          <p:cNvSpPr txBox="1"/>
          <p:nvPr/>
        </p:nvSpPr>
        <p:spPr>
          <a:xfrm>
            <a:off x="6457997" y="370799"/>
            <a:ext cx="27910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-7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1" name="テキスト ボックス 290">
            <a:extLst>
              <a:ext uri="{FF2B5EF4-FFF2-40B4-BE49-F238E27FC236}">
                <a16:creationId xmlns:a16="http://schemas.microsoft.com/office/drawing/2014/main" id="{FF1EB41A-7B6C-1F32-9426-5758DC369C8D}"/>
              </a:ext>
            </a:extLst>
          </p:cNvPr>
          <p:cNvSpPr txBox="1"/>
          <p:nvPr/>
        </p:nvSpPr>
        <p:spPr>
          <a:xfrm>
            <a:off x="1706285" y="3655569"/>
            <a:ext cx="27910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-7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2" name="テキスト ボックス 291">
            <a:extLst>
              <a:ext uri="{FF2B5EF4-FFF2-40B4-BE49-F238E27FC236}">
                <a16:creationId xmlns:a16="http://schemas.microsoft.com/office/drawing/2014/main" id="{439D17EC-08D3-4825-3056-B38511FA7703}"/>
              </a:ext>
            </a:extLst>
          </p:cNvPr>
          <p:cNvSpPr txBox="1"/>
          <p:nvPr/>
        </p:nvSpPr>
        <p:spPr>
          <a:xfrm>
            <a:off x="6450377" y="1898502"/>
            <a:ext cx="27910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-7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3" name="テキスト ボックス 292">
            <a:extLst>
              <a:ext uri="{FF2B5EF4-FFF2-40B4-BE49-F238E27FC236}">
                <a16:creationId xmlns:a16="http://schemas.microsoft.com/office/drawing/2014/main" id="{D442BE18-80F1-92A2-918F-0BB94419DA97}"/>
              </a:ext>
            </a:extLst>
          </p:cNvPr>
          <p:cNvSpPr txBox="1"/>
          <p:nvPr/>
        </p:nvSpPr>
        <p:spPr>
          <a:xfrm>
            <a:off x="8448656" y="370799"/>
            <a:ext cx="5701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+5 Days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4" name="テキスト ボックス 293">
            <a:extLst>
              <a:ext uri="{FF2B5EF4-FFF2-40B4-BE49-F238E27FC236}">
                <a16:creationId xmlns:a16="http://schemas.microsoft.com/office/drawing/2014/main" id="{70312EED-C8F6-55CC-0059-AAD1B8E05F29}"/>
              </a:ext>
            </a:extLst>
          </p:cNvPr>
          <p:cNvSpPr txBox="1"/>
          <p:nvPr/>
        </p:nvSpPr>
        <p:spPr>
          <a:xfrm>
            <a:off x="8441036" y="1898502"/>
            <a:ext cx="5701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+5 Days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6" name="テキスト ボックス 295">
            <a:extLst>
              <a:ext uri="{FF2B5EF4-FFF2-40B4-BE49-F238E27FC236}">
                <a16:creationId xmlns:a16="http://schemas.microsoft.com/office/drawing/2014/main" id="{6336EB01-492E-FADC-B968-70855C123EEB}"/>
              </a:ext>
            </a:extLst>
          </p:cNvPr>
          <p:cNvSpPr txBox="1"/>
          <p:nvPr/>
        </p:nvSpPr>
        <p:spPr>
          <a:xfrm>
            <a:off x="3665111" y="3655569"/>
            <a:ext cx="570153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+5 Days</a:t>
            </a:r>
            <a:endParaRPr lang="en-US" altLang="ja-JP" sz="727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7" name="テキスト ボックス 296">
            <a:extLst>
              <a:ext uri="{FF2B5EF4-FFF2-40B4-BE49-F238E27FC236}">
                <a16:creationId xmlns:a16="http://schemas.microsoft.com/office/drawing/2014/main" id="{72FB8566-1610-456E-C807-DC5F903ED920}"/>
              </a:ext>
            </a:extLst>
          </p:cNvPr>
          <p:cNvSpPr txBox="1"/>
          <p:nvPr/>
        </p:nvSpPr>
        <p:spPr>
          <a:xfrm>
            <a:off x="5913912" y="2216477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98" name="テキスト ボックス 297">
            <a:extLst>
              <a:ext uri="{FF2B5EF4-FFF2-40B4-BE49-F238E27FC236}">
                <a16:creationId xmlns:a16="http://schemas.microsoft.com/office/drawing/2014/main" id="{83F7FC38-C66E-1540-C357-9018EA1F14D6}"/>
              </a:ext>
            </a:extLst>
          </p:cNvPr>
          <p:cNvSpPr txBox="1"/>
          <p:nvPr/>
        </p:nvSpPr>
        <p:spPr>
          <a:xfrm>
            <a:off x="5829647" y="2365965"/>
            <a:ext cx="7556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01" name="テキスト ボックス 300">
            <a:extLst>
              <a:ext uri="{FF2B5EF4-FFF2-40B4-BE49-F238E27FC236}">
                <a16:creationId xmlns:a16="http://schemas.microsoft.com/office/drawing/2014/main" id="{1F8822A5-A016-DFD3-2647-DC13A0FD2A76}"/>
              </a:ext>
            </a:extLst>
          </p:cNvPr>
          <p:cNvSpPr txBox="1"/>
          <p:nvPr/>
        </p:nvSpPr>
        <p:spPr>
          <a:xfrm>
            <a:off x="5634145" y="3127650"/>
            <a:ext cx="975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 +</a:t>
            </a:r>
          </a:p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High disulfiram</a:t>
            </a:r>
          </a:p>
        </p:txBody>
      </p:sp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8F79C122-4785-C4F6-40DB-2039D53F104F}"/>
              </a:ext>
            </a:extLst>
          </p:cNvPr>
          <p:cNvSpPr txBox="1"/>
          <p:nvPr/>
        </p:nvSpPr>
        <p:spPr>
          <a:xfrm>
            <a:off x="901518" y="4468496"/>
            <a:ext cx="975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 +</a:t>
            </a:r>
          </a:p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Low blocker</a:t>
            </a:r>
          </a:p>
        </p:txBody>
      </p:sp>
      <p:sp>
        <p:nvSpPr>
          <p:cNvPr id="303" name="テキスト ボックス 302">
            <a:extLst>
              <a:ext uri="{FF2B5EF4-FFF2-40B4-BE49-F238E27FC236}">
                <a16:creationId xmlns:a16="http://schemas.microsoft.com/office/drawing/2014/main" id="{49FA2432-A903-3751-C423-E18CC7682867}"/>
              </a:ext>
            </a:extLst>
          </p:cNvPr>
          <p:cNvSpPr txBox="1"/>
          <p:nvPr/>
        </p:nvSpPr>
        <p:spPr>
          <a:xfrm>
            <a:off x="1212635" y="3897238"/>
            <a:ext cx="667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Control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04" name="テキスト ボックス 303">
            <a:extLst>
              <a:ext uri="{FF2B5EF4-FFF2-40B4-BE49-F238E27FC236}">
                <a16:creationId xmlns:a16="http://schemas.microsoft.com/office/drawing/2014/main" id="{E49CC826-4495-EAEC-23E5-50ABE75AA3EF}"/>
              </a:ext>
            </a:extLst>
          </p:cNvPr>
          <p:cNvSpPr txBox="1"/>
          <p:nvPr/>
        </p:nvSpPr>
        <p:spPr>
          <a:xfrm>
            <a:off x="1121714" y="4046726"/>
            <a:ext cx="7556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</a:t>
            </a:r>
            <a:endParaRPr lang="en-US" altLang="ja-JP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3825B40A-6E60-C603-EE17-766CDFC3C6EE}"/>
              </a:ext>
            </a:extLst>
          </p:cNvPr>
          <p:cNvSpPr txBox="1"/>
          <p:nvPr/>
        </p:nvSpPr>
        <p:spPr>
          <a:xfrm>
            <a:off x="901518" y="4808411"/>
            <a:ext cx="975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5% Psyllium +</a:t>
            </a:r>
          </a:p>
          <a:p>
            <a:pPr algn="r"/>
            <a:r>
              <a:rPr lang="en-US" altLang="ja-JP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High blocker</a:t>
            </a: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04C82013-8633-E15D-17D1-5C0BD80CA53B}"/>
              </a:ext>
            </a:extLst>
          </p:cNvPr>
          <p:cNvSpPr txBox="1"/>
          <p:nvPr/>
        </p:nvSpPr>
        <p:spPr>
          <a:xfrm>
            <a:off x="2856405" y="2064614"/>
            <a:ext cx="43553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07" name="テキスト ボックス 306">
            <a:extLst>
              <a:ext uri="{FF2B5EF4-FFF2-40B4-BE49-F238E27FC236}">
                <a16:creationId xmlns:a16="http://schemas.microsoft.com/office/drawing/2014/main" id="{96B01D54-F2A0-2F51-D930-D32233047514}"/>
              </a:ext>
            </a:extLst>
          </p:cNvPr>
          <p:cNvSpPr txBox="1"/>
          <p:nvPr/>
        </p:nvSpPr>
        <p:spPr>
          <a:xfrm>
            <a:off x="2568215" y="2064614"/>
            <a:ext cx="43553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8" name="テキスト ボックス 307">
            <a:extLst>
              <a:ext uri="{FF2B5EF4-FFF2-40B4-BE49-F238E27FC236}">
                <a16:creationId xmlns:a16="http://schemas.microsoft.com/office/drawing/2014/main" id="{4E064828-4A1D-E66F-C200-14CFBEA12A77}"/>
              </a:ext>
            </a:extLst>
          </p:cNvPr>
          <p:cNvSpPr txBox="1"/>
          <p:nvPr/>
        </p:nvSpPr>
        <p:spPr>
          <a:xfrm>
            <a:off x="3658906" y="2064614"/>
            <a:ext cx="435537" cy="20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727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7722EE69-D796-4DB6-93F4-BF5B083AD247}"/>
              </a:ext>
            </a:extLst>
          </p:cNvPr>
          <p:cNvSpPr txBox="1"/>
          <p:nvPr/>
        </p:nvSpPr>
        <p:spPr>
          <a:xfrm>
            <a:off x="105967" y="5118038"/>
            <a:ext cx="96937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Fig. S1. Experimental design and schedule.</a:t>
            </a:r>
          </a:p>
          <a:p>
            <a:pPr algn="just"/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Five experiments (Experiment 1-5) using mice were conducted.</a:t>
            </a:r>
          </a:p>
          <a:p>
            <a:pPr algn="just"/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In Experiment 1, mice (n = 16) were randomly allocated to two groups: control and 10% psyllium (n = 8/group), and fed the test diets for 5 d after acclimatization. Intestinal tissues were subjected to RNA sequencing, </a:t>
            </a:r>
            <a:r>
              <a:rPr lang="en-US" sz="900" dirty="0" err="1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-PCR, immunoblotting, and immunofluorescence analyses. In Experiment 2, mice (n = 24) were randomly allocated to four groups: control, 2.5%, 5%, and 10% psyllium groups (n = 6/group) and fed the test diets for 5 d. The intestinal tissues were subjected to </a:t>
            </a:r>
            <a:r>
              <a:rPr lang="en-US" sz="900" dirty="0" err="1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-PCR, immunoblot, and immunofluorescence analyses. In Experiment 3, mice (n = 24) were randomly allocated to four groups: control, 5 d, 10 d, and 15 d groups (n = 6/group). Mice in the 5-, 10, and 15 d groups were fed a 10% psyllium diet the corresponding duration. The control mice were fed a control diet for 15 d. The intestinal tissues were subjected to </a:t>
            </a:r>
            <a:r>
              <a:rPr lang="en-US" sz="900" dirty="0" err="1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 and immunoblot analyses. In Experiment 4, mice (n = 28) were randomly allocated to four groups: control, 5% psyllium, 5% psyllium + low disulfiram, and 5% psyllium + high disulfiram groups. The 5% psyllium + low disulfiram and 5% psyllium + high disulfiram groups were orally administered disulfiram at 1.2 and 2.4 mg/g body weight (180 and 360 mg/mL ultrapure water), respectively, once daily for 7 d. The control and 5% psyllium groups received ultrapure water only. The mice were fed each test diet for 5 d, 2 d after the start of disulfiram administration. The intestinal tissues were subjected to </a:t>
            </a:r>
            <a:r>
              <a:rPr lang="en-US" sz="900" dirty="0" err="1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-PCR, immunoblot, and immunofluorescence analyses. In Experiment 5, mice (n = 28) were randomly allocated to four groups: control, 5% psyllium, 5% psyllium + low blocker, and 5% psyllium + high blocker groups. Three T2R blockers, probenecid, 6-methoxyflavanone, and </a:t>
            </a:r>
            <a:r>
              <a:rPr lang="el-GR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γ-</a:t>
            </a:r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aminobutyric acid, were added to diets at 0.25 and 0.5 g/100 g powder for the low and high blocker groups, respectively. The intestinal tissues were subjected to </a:t>
            </a:r>
            <a:r>
              <a:rPr lang="en-US" sz="900" dirty="0" err="1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sz="9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-PCR, immunoblot, and immunofluorescence analyses.</a:t>
            </a:r>
          </a:p>
        </p:txBody>
      </p:sp>
      <p:sp>
        <p:nvSpPr>
          <p:cNvPr id="159" name="正方形/長方形 158">
            <a:extLst>
              <a:ext uri="{FF2B5EF4-FFF2-40B4-BE49-F238E27FC236}">
                <a16:creationId xmlns:a16="http://schemas.microsoft.com/office/drawing/2014/main" id="{50AC308F-E696-4180-B7FD-EFCFA90A1203}"/>
              </a:ext>
            </a:extLst>
          </p:cNvPr>
          <p:cNvSpPr/>
          <p:nvPr/>
        </p:nvSpPr>
        <p:spPr>
          <a:xfrm>
            <a:off x="105967" y="-5531"/>
            <a:ext cx="687295" cy="277057"/>
          </a:xfrm>
          <a:prstGeom prst="rect">
            <a:avLst/>
          </a:prstGeom>
          <a:noFill/>
        </p:spPr>
        <p:txBody>
          <a:bodyPr wrap="square" lIns="63305" tIns="31652" rIns="63305" bIns="31652">
            <a:spAutoFit/>
          </a:bodyPr>
          <a:lstStyle/>
          <a:p>
            <a:r>
              <a:rPr lang="en-US" altLang="ja-JP" sz="138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Fig. S1</a:t>
            </a:r>
            <a:endParaRPr lang="ja-JP" altLang="en-US" sz="1385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48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76">
            <a:extLst>
              <a:ext uri="{FF2B5EF4-FFF2-40B4-BE49-F238E27FC236}">
                <a16:creationId xmlns:a16="http://schemas.microsoft.com/office/drawing/2014/main" id="{EB6A51D9-56AE-C178-B6B7-B9C9FE047B28}"/>
              </a:ext>
            </a:extLst>
          </p:cNvPr>
          <p:cNvSpPr>
            <a:spLocks/>
          </p:cNvSpPr>
          <p:nvPr/>
        </p:nvSpPr>
        <p:spPr bwMode="auto">
          <a:xfrm>
            <a:off x="2096087" y="1545492"/>
            <a:ext cx="49756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7463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 777">
            <a:extLst>
              <a:ext uri="{FF2B5EF4-FFF2-40B4-BE49-F238E27FC236}">
                <a16:creationId xmlns:a16="http://schemas.microsoft.com/office/drawing/2014/main" id="{577CC3AE-75E0-4D42-76A5-C6114B5EF3DF}"/>
              </a:ext>
            </a:extLst>
          </p:cNvPr>
          <p:cNvSpPr>
            <a:spLocks/>
          </p:cNvSpPr>
          <p:nvPr/>
        </p:nvSpPr>
        <p:spPr bwMode="auto">
          <a:xfrm>
            <a:off x="2096087" y="848507"/>
            <a:ext cx="49756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7463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778">
            <a:extLst>
              <a:ext uri="{FF2B5EF4-FFF2-40B4-BE49-F238E27FC236}">
                <a16:creationId xmlns:a16="http://schemas.microsoft.com/office/drawing/2014/main" id="{D5E42F93-D4AC-BB9D-5D8F-289383D65D5D}"/>
              </a:ext>
            </a:extLst>
          </p:cNvPr>
          <p:cNvSpPr>
            <a:spLocks/>
          </p:cNvSpPr>
          <p:nvPr/>
        </p:nvSpPr>
        <p:spPr bwMode="auto">
          <a:xfrm>
            <a:off x="2096087" y="143431"/>
            <a:ext cx="49756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7463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784">
            <a:extLst>
              <a:ext uri="{FF2B5EF4-FFF2-40B4-BE49-F238E27FC236}">
                <a16:creationId xmlns:a16="http://schemas.microsoft.com/office/drawing/2014/main" id="{2D54386B-DE16-CB3E-A0DF-6B48965883C3}"/>
              </a:ext>
            </a:extLst>
          </p:cNvPr>
          <p:cNvSpPr>
            <a:spLocks/>
          </p:cNvSpPr>
          <p:nvPr/>
        </p:nvSpPr>
        <p:spPr bwMode="auto">
          <a:xfrm>
            <a:off x="2229140" y="1807872"/>
            <a:ext cx="181161" cy="447319"/>
          </a:xfrm>
          <a:custGeom>
            <a:avLst/>
            <a:gdLst>
              <a:gd name="T0" fmla="*/ 0 w 341"/>
              <a:gd name="T1" fmla="*/ 0 h 931"/>
              <a:gd name="T2" fmla="*/ 0 w 341"/>
              <a:gd name="T3" fmla="*/ 0 h 931"/>
              <a:gd name="T4" fmla="*/ 341 w 341"/>
              <a:gd name="T5" fmla="*/ 0 h 931"/>
              <a:gd name="T6" fmla="*/ 341 w 341"/>
              <a:gd name="T7" fmla="*/ 931 h 931"/>
              <a:gd name="T8" fmla="*/ 0 w 341"/>
              <a:gd name="T9" fmla="*/ 931 h 931"/>
              <a:gd name="T10" fmla="*/ 0 w 341"/>
              <a:gd name="T1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931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788">
            <a:extLst>
              <a:ext uri="{FF2B5EF4-FFF2-40B4-BE49-F238E27FC236}">
                <a16:creationId xmlns:a16="http://schemas.microsoft.com/office/drawing/2014/main" id="{B0189016-DDCA-6BBD-557A-050CAAFFB746}"/>
              </a:ext>
            </a:extLst>
          </p:cNvPr>
          <p:cNvSpPr>
            <a:spLocks/>
          </p:cNvSpPr>
          <p:nvPr/>
        </p:nvSpPr>
        <p:spPr bwMode="auto">
          <a:xfrm>
            <a:off x="8199701" y="2160158"/>
            <a:ext cx="181161" cy="89001"/>
          </a:xfrm>
          <a:custGeom>
            <a:avLst/>
            <a:gdLst>
              <a:gd name="T0" fmla="*/ 0 w 341"/>
              <a:gd name="T1" fmla="*/ 0 h 184"/>
              <a:gd name="T2" fmla="*/ 0 w 341"/>
              <a:gd name="T3" fmla="*/ 0 h 184"/>
              <a:gd name="T4" fmla="*/ 341 w 341"/>
              <a:gd name="T5" fmla="*/ 0 h 184"/>
              <a:gd name="T6" fmla="*/ 341 w 341"/>
              <a:gd name="T7" fmla="*/ 184 h 184"/>
              <a:gd name="T8" fmla="*/ 0 w 341"/>
              <a:gd name="T9" fmla="*/ 184 h 184"/>
              <a:gd name="T10" fmla="*/ 0 w 341"/>
              <a:gd name="T1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184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184"/>
                </a:lnTo>
                <a:lnTo>
                  <a:pt x="0" y="184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90">
            <a:extLst>
              <a:ext uri="{FF2B5EF4-FFF2-40B4-BE49-F238E27FC236}">
                <a16:creationId xmlns:a16="http://schemas.microsoft.com/office/drawing/2014/main" id="{A1482740-CB19-A464-A30A-314822EF4B63}"/>
              </a:ext>
            </a:extLst>
          </p:cNvPr>
          <p:cNvSpPr>
            <a:spLocks/>
          </p:cNvSpPr>
          <p:nvPr/>
        </p:nvSpPr>
        <p:spPr bwMode="auto">
          <a:xfrm>
            <a:off x="3443556" y="1843035"/>
            <a:ext cx="181161" cy="404552"/>
          </a:xfrm>
          <a:custGeom>
            <a:avLst/>
            <a:gdLst>
              <a:gd name="T0" fmla="*/ 0 w 341"/>
              <a:gd name="T1" fmla="*/ 0 h 841"/>
              <a:gd name="T2" fmla="*/ 0 w 341"/>
              <a:gd name="T3" fmla="*/ 0 h 841"/>
              <a:gd name="T4" fmla="*/ 341 w 341"/>
              <a:gd name="T5" fmla="*/ 0 h 841"/>
              <a:gd name="T6" fmla="*/ 341 w 341"/>
              <a:gd name="T7" fmla="*/ 841 h 841"/>
              <a:gd name="T8" fmla="*/ 0 w 341"/>
              <a:gd name="T9" fmla="*/ 841 h 841"/>
              <a:gd name="T10" fmla="*/ 0 w 341"/>
              <a:gd name="T11" fmla="*/ 0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841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841"/>
                </a:lnTo>
                <a:lnTo>
                  <a:pt x="0" y="841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792">
            <a:extLst>
              <a:ext uri="{FF2B5EF4-FFF2-40B4-BE49-F238E27FC236}">
                <a16:creationId xmlns:a16="http://schemas.microsoft.com/office/drawing/2014/main" id="{90A2BE6E-378E-DD29-4374-6F03C7533DEA}"/>
              </a:ext>
            </a:extLst>
          </p:cNvPr>
          <p:cNvSpPr>
            <a:spLocks/>
          </p:cNvSpPr>
          <p:nvPr/>
        </p:nvSpPr>
        <p:spPr bwMode="auto">
          <a:xfrm>
            <a:off x="4041817" y="1849012"/>
            <a:ext cx="181161" cy="397616"/>
          </a:xfrm>
          <a:custGeom>
            <a:avLst/>
            <a:gdLst>
              <a:gd name="T0" fmla="*/ 0 w 341"/>
              <a:gd name="T1" fmla="*/ 0 h 828"/>
              <a:gd name="T2" fmla="*/ 0 w 341"/>
              <a:gd name="T3" fmla="*/ 0 h 828"/>
              <a:gd name="T4" fmla="*/ 341 w 341"/>
              <a:gd name="T5" fmla="*/ 0 h 828"/>
              <a:gd name="T6" fmla="*/ 341 w 341"/>
              <a:gd name="T7" fmla="*/ 828 h 828"/>
              <a:gd name="T8" fmla="*/ 0 w 341"/>
              <a:gd name="T9" fmla="*/ 828 h 828"/>
              <a:gd name="T10" fmla="*/ 0 w 341"/>
              <a:gd name="T11" fmla="*/ 0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828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828"/>
                </a:lnTo>
                <a:lnTo>
                  <a:pt x="0" y="828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794">
            <a:extLst>
              <a:ext uri="{FF2B5EF4-FFF2-40B4-BE49-F238E27FC236}">
                <a16:creationId xmlns:a16="http://schemas.microsoft.com/office/drawing/2014/main" id="{8DDBD1DD-A0FB-C48D-6422-EC8B2C64D734}"/>
              </a:ext>
            </a:extLst>
          </p:cNvPr>
          <p:cNvSpPr>
            <a:spLocks/>
          </p:cNvSpPr>
          <p:nvPr/>
        </p:nvSpPr>
        <p:spPr bwMode="auto">
          <a:xfrm>
            <a:off x="4643261" y="2239673"/>
            <a:ext cx="181161" cy="6935"/>
          </a:xfrm>
          <a:custGeom>
            <a:avLst/>
            <a:gdLst>
              <a:gd name="T0" fmla="*/ 0 w 341"/>
              <a:gd name="T1" fmla="*/ 0 h 16"/>
              <a:gd name="T2" fmla="*/ 0 w 341"/>
              <a:gd name="T3" fmla="*/ 0 h 16"/>
              <a:gd name="T4" fmla="*/ 341 w 341"/>
              <a:gd name="T5" fmla="*/ 0 h 16"/>
              <a:gd name="T6" fmla="*/ 341 w 341"/>
              <a:gd name="T7" fmla="*/ 16 h 16"/>
              <a:gd name="T8" fmla="*/ 0 w 341"/>
              <a:gd name="T9" fmla="*/ 16 h 16"/>
              <a:gd name="T10" fmla="*/ 0 w 341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16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16"/>
                </a:lnTo>
                <a:lnTo>
                  <a:pt x="0" y="16"/>
                </a:lnTo>
                <a:lnTo>
                  <a:pt x="0" y="0"/>
                </a:lnTo>
                <a:close/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795">
            <a:extLst>
              <a:ext uri="{FF2B5EF4-FFF2-40B4-BE49-F238E27FC236}">
                <a16:creationId xmlns:a16="http://schemas.microsoft.com/office/drawing/2014/main" id="{512BF7E0-B285-213F-FC3D-711FBA08D430}"/>
              </a:ext>
            </a:extLst>
          </p:cNvPr>
          <p:cNvSpPr>
            <a:spLocks/>
          </p:cNvSpPr>
          <p:nvPr/>
        </p:nvSpPr>
        <p:spPr bwMode="auto">
          <a:xfrm>
            <a:off x="4878814" y="1561866"/>
            <a:ext cx="181161" cy="693517"/>
          </a:xfrm>
          <a:custGeom>
            <a:avLst/>
            <a:gdLst>
              <a:gd name="T0" fmla="*/ 0 w 341"/>
              <a:gd name="T1" fmla="*/ 0 h 1443"/>
              <a:gd name="T2" fmla="*/ 0 w 341"/>
              <a:gd name="T3" fmla="*/ 0 h 1443"/>
              <a:gd name="T4" fmla="*/ 341 w 341"/>
              <a:gd name="T5" fmla="*/ 0 h 1443"/>
              <a:gd name="T6" fmla="*/ 341 w 341"/>
              <a:gd name="T7" fmla="*/ 1443 h 1443"/>
              <a:gd name="T8" fmla="*/ 0 w 341"/>
              <a:gd name="T9" fmla="*/ 1443 h 1443"/>
              <a:gd name="T10" fmla="*/ 0 w 341"/>
              <a:gd name="T11" fmla="*/ 0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1443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1443"/>
                </a:lnTo>
                <a:lnTo>
                  <a:pt x="0" y="1443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796">
            <a:extLst>
              <a:ext uri="{FF2B5EF4-FFF2-40B4-BE49-F238E27FC236}">
                <a16:creationId xmlns:a16="http://schemas.microsoft.com/office/drawing/2014/main" id="{CE02631B-D6FD-AFD5-60BF-9F658C6D2E1E}"/>
              </a:ext>
            </a:extLst>
          </p:cNvPr>
          <p:cNvSpPr>
            <a:spLocks/>
          </p:cNvSpPr>
          <p:nvPr/>
        </p:nvSpPr>
        <p:spPr bwMode="auto">
          <a:xfrm>
            <a:off x="5260197" y="2110270"/>
            <a:ext cx="181161" cy="136391"/>
          </a:xfrm>
          <a:custGeom>
            <a:avLst/>
            <a:gdLst>
              <a:gd name="T0" fmla="*/ 0 w 341"/>
              <a:gd name="T1" fmla="*/ 0 h 284"/>
              <a:gd name="T2" fmla="*/ 0 w 341"/>
              <a:gd name="T3" fmla="*/ 0 h 284"/>
              <a:gd name="T4" fmla="*/ 341 w 341"/>
              <a:gd name="T5" fmla="*/ 0 h 284"/>
              <a:gd name="T6" fmla="*/ 341 w 341"/>
              <a:gd name="T7" fmla="*/ 284 h 284"/>
              <a:gd name="T8" fmla="*/ 0 w 341"/>
              <a:gd name="T9" fmla="*/ 284 h 284"/>
              <a:gd name="T10" fmla="*/ 0 w 341"/>
              <a:gd name="T1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284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284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800">
            <a:extLst>
              <a:ext uri="{FF2B5EF4-FFF2-40B4-BE49-F238E27FC236}">
                <a16:creationId xmlns:a16="http://schemas.microsoft.com/office/drawing/2014/main" id="{8BDCCBAE-D17E-0E5F-C112-42085D5ECAE0}"/>
              </a:ext>
            </a:extLst>
          </p:cNvPr>
          <p:cNvSpPr>
            <a:spLocks/>
          </p:cNvSpPr>
          <p:nvPr/>
        </p:nvSpPr>
        <p:spPr bwMode="auto">
          <a:xfrm>
            <a:off x="5838844" y="2205303"/>
            <a:ext cx="179886" cy="43923"/>
          </a:xfrm>
          <a:custGeom>
            <a:avLst/>
            <a:gdLst>
              <a:gd name="T0" fmla="*/ 0 w 341"/>
              <a:gd name="T1" fmla="*/ 0 h 92"/>
              <a:gd name="T2" fmla="*/ 0 w 341"/>
              <a:gd name="T3" fmla="*/ 0 h 92"/>
              <a:gd name="T4" fmla="*/ 341 w 341"/>
              <a:gd name="T5" fmla="*/ 0 h 92"/>
              <a:gd name="T6" fmla="*/ 341 w 341"/>
              <a:gd name="T7" fmla="*/ 92 h 92"/>
              <a:gd name="T8" fmla="*/ 0 w 341"/>
              <a:gd name="T9" fmla="*/ 92 h 92"/>
              <a:gd name="T10" fmla="*/ 0 w 341"/>
              <a:gd name="T1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92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92"/>
                </a:lnTo>
                <a:lnTo>
                  <a:pt x="0" y="92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801">
            <a:extLst>
              <a:ext uri="{FF2B5EF4-FFF2-40B4-BE49-F238E27FC236}">
                <a16:creationId xmlns:a16="http://schemas.microsoft.com/office/drawing/2014/main" id="{A0AB0D4E-B776-E88F-036E-1C7EFFBDA024}"/>
              </a:ext>
            </a:extLst>
          </p:cNvPr>
          <p:cNvSpPr>
            <a:spLocks/>
          </p:cNvSpPr>
          <p:nvPr/>
        </p:nvSpPr>
        <p:spPr bwMode="auto">
          <a:xfrm>
            <a:off x="6059554" y="1847142"/>
            <a:ext cx="181161" cy="402240"/>
          </a:xfrm>
          <a:custGeom>
            <a:avLst/>
            <a:gdLst>
              <a:gd name="T0" fmla="*/ 0 w 341"/>
              <a:gd name="T1" fmla="*/ 0 h 836"/>
              <a:gd name="T2" fmla="*/ 0 w 341"/>
              <a:gd name="T3" fmla="*/ 0 h 836"/>
              <a:gd name="T4" fmla="*/ 341 w 341"/>
              <a:gd name="T5" fmla="*/ 0 h 836"/>
              <a:gd name="T6" fmla="*/ 341 w 341"/>
              <a:gd name="T7" fmla="*/ 836 h 836"/>
              <a:gd name="T8" fmla="*/ 0 w 341"/>
              <a:gd name="T9" fmla="*/ 836 h 836"/>
              <a:gd name="T10" fmla="*/ 0 w 341"/>
              <a:gd name="T11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836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836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802">
            <a:extLst>
              <a:ext uri="{FF2B5EF4-FFF2-40B4-BE49-F238E27FC236}">
                <a16:creationId xmlns:a16="http://schemas.microsoft.com/office/drawing/2014/main" id="{CD18F6CA-050D-7000-4FEE-70F53B8C559C}"/>
              </a:ext>
            </a:extLst>
          </p:cNvPr>
          <p:cNvSpPr>
            <a:spLocks/>
          </p:cNvSpPr>
          <p:nvPr/>
        </p:nvSpPr>
        <p:spPr bwMode="auto">
          <a:xfrm>
            <a:off x="6417759" y="1979844"/>
            <a:ext cx="181161" cy="271628"/>
          </a:xfrm>
          <a:custGeom>
            <a:avLst/>
            <a:gdLst>
              <a:gd name="T0" fmla="*/ 0 w 342"/>
              <a:gd name="T1" fmla="*/ 0 h 565"/>
              <a:gd name="T2" fmla="*/ 0 w 342"/>
              <a:gd name="T3" fmla="*/ 0 h 565"/>
              <a:gd name="T4" fmla="*/ 342 w 342"/>
              <a:gd name="T5" fmla="*/ 0 h 565"/>
              <a:gd name="T6" fmla="*/ 342 w 342"/>
              <a:gd name="T7" fmla="*/ 565 h 565"/>
              <a:gd name="T8" fmla="*/ 0 w 342"/>
              <a:gd name="T9" fmla="*/ 565 h 565"/>
              <a:gd name="T10" fmla="*/ 0 w 342"/>
              <a:gd name="T11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2" h="565">
                <a:moveTo>
                  <a:pt x="0" y="0"/>
                </a:moveTo>
                <a:lnTo>
                  <a:pt x="0" y="0"/>
                </a:lnTo>
                <a:lnTo>
                  <a:pt x="342" y="0"/>
                </a:lnTo>
                <a:lnTo>
                  <a:pt x="342" y="565"/>
                </a:lnTo>
                <a:lnTo>
                  <a:pt x="0" y="565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803">
            <a:extLst>
              <a:ext uri="{FF2B5EF4-FFF2-40B4-BE49-F238E27FC236}">
                <a16:creationId xmlns:a16="http://schemas.microsoft.com/office/drawing/2014/main" id="{D02C6E33-91AD-EEB9-CD32-822B347C2E1B}"/>
              </a:ext>
            </a:extLst>
          </p:cNvPr>
          <p:cNvSpPr>
            <a:spLocks/>
          </p:cNvSpPr>
          <p:nvPr/>
        </p:nvSpPr>
        <p:spPr bwMode="auto">
          <a:xfrm>
            <a:off x="6636980" y="2169696"/>
            <a:ext cx="181161" cy="78598"/>
          </a:xfrm>
          <a:custGeom>
            <a:avLst/>
            <a:gdLst>
              <a:gd name="T0" fmla="*/ 0 w 341"/>
              <a:gd name="T1" fmla="*/ 0 h 164"/>
              <a:gd name="T2" fmla="*/ 0 w 341"/>
              <a:gd name="T3" fmla="*/ 0 h 164"/>
              <a:gd name="T4" fmla="*/ 341 w 341"/>
              <a:gd name="T5" fmla="*/ 0 h 164"/>
              <a:gd name="T6" fmla="*/ 341 w 341"/>
              <a:gd name="T7" fmla="*/ 164 h 164"/>
              <a:gd name="T8" fmla="*/ 0 w 341"/>
              <a:gd name="T9" fmla="*/ 164 h 164"/>
              <a:gd name="T10" fmla="*/ 0 w 341"/>
              <a:gd name="T11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164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164"/>
                </a:lnTo>
                <a:lnTo>
                  <a:pt x="0" y="164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804">
            <a:extLst>
              <a:ext uri="{FF2B5EF4-FFF2-40B4-BE49-F238E27FC236}">
                <a16:creationId xmlns:a16="http://schemas.microsoft.com/office/drawing/2014/main" id="{A38E17AD-1C7E-87EF-B701-B06872B41B62}"/>
              </a:ext>
            </a:extLst>
          </p:cNvPr>
          <p:cNvSpPr>
            <a:spLocks/>
          </p:cNvSpPr>
          <p:nvPr/>
        </p:nvSpPr>
        <p:spPr bwMode="auto">
          <a:xfrm>
            <a:off x="7024939" y="2224618"/>
            <a:ext cx="181161" cy="11559"/>
          </a:xfrm>
          <a:custGeom>
            <a:avLst/>
            <a:gdLst>
              <a:gd name="T0" fmla="*/ 0 w 341"/>
              <a:gd name="T1" fmla="*/ 0 h 25"/>
              <a:gd name="T2" fmla="*/ 0 w 341"/>
              <a:gd name="T3" fmla="*/ 0 h 25"/>
              <a:gd name="T4" fmla="*/ 341 w 341"/>
              <a:gd name="T5" fmla="*/ 0 h 25"/>
              <a:gd name="T6" fmla="*/ 341 w 341"/>
              <a:gd name="T7" fmla="*/ 25 h 25"/>
              <a:gd name="T8" fmla="*/ 0 w 341"/>
              <a:gd name="T9" fmla="*/ 25 h 25"/>
              <a:gd name="T10" fmla="*/ 0 w 341"/>
              <a:gd name="T1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25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805">
            <a:extLst>
              <a:ext uri="{FF2B5EF4-FFF2-40B4-BE49-F238E27FC236}">
                <a16:creationId xmlns:a16="http://schemas.microsoft.com/office/drawing/2014/main" id="{C64E4215-C98F-CF0D-ADBA-F3C4CCE4DB3F}"/>
              </a:ext>
            </a:extLst>
          </p:cNvPr>
          <p:cNvSpPr>
            <a:spLocks/>
          </p:cNvSpPr>
          <p:nvPr/>
        </p:nvSpPr>
        <p:spPr bwMode="auto">
          <a:xfrm>
            <a:off x="7262010" y="2017738"/>
            <a:ext cx="181161" cy="230017"/>
          </a:xfrm>
          <a:custGeom>
            <a:avLst/>
            <a:gdLst>
              <a:gd name="T0" fmla="*/ 0 w 341"/>
              <a:gd name="T1" fmla="*/ 0 h 478"/>
              <a:gd name="T2" fmla="*/ 0 w 341"/>
              <a:gd name="T3" fmla="*/ 0 h 478"/>
              <a:gd name="T4" fmla="*/ 341 w 341"/>
              <a:gd name="T5" fmla="*/ 0 h 478"/>
              <a:gd name="T6" fmla="*/ 341 w 341"/>
              <a:gd name="T7" fmla="*/ 478 h 478"/>
              <a:gd name="T8" fmla="*/ 0 w 341"/>
              <a:gd name="T9" fmla="*/ 478 h 478"/>
              <a:gd name="T10" fmla="*/ 0 w 341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478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478"/>
                </a:lnTo>
                <a:lnTo>
                  <a:pt x="0" y="478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806">
            <a:extLst>
              <a:ext uri="{FF2B5EF4-FFF2-40B4-BE49-F238E27FC236}">
                <a16:creationId xmlns:a16="http://schemas.microsoft.com/office/drawing/2014/main" id="{9F328EEA-B88B-F0F9-83FC-EC4BE0975F38}"/>
              </a:ext>
            </a:extLst>
          </p:cNvPr>
          <p:cNvSpPr>
            <a:spLocks/>
          </p:cNvSpPr>
          <p:nvPr/>
        </p:nvSpPr>
        <p:spPr bwMode="auto">
          <a:xfrm>
            <a:off x="7606227" y="1858452"/>
            <a:ext cx="181161" cy="399928"/>
          </a:xfrm>
          <a:custGeom>
            <a:avLst/>
            <a:gdLst>
              <a:gd name="T0" fmla="*/ 0 w 341"/>
              <a:gd name="T1" fmla="*/ 0 h 833"/>
              <a:gd name="T2" fmla="*/ 0 w 341"/>
              <a:gd name="T3" fmla="*/ 0 h 833"/>
              <a:gd name="T4" fmla="*/ 341 w 341"/>
              <a:gd name="T5" fmla="*/ 0 h 833"/>
              <a:gd name="T6" fmla="*/ 341 w 341"/>
              <a:gd name="T7" fmla="*/ 833 h 833"/>
              <a:gd name="T8" fmla="*/ 0 w 341"/>
              <a:gd name="T9" fmla="*/ 833 h 833"/>
              <a:gd name="T10" fmla="*/ 0 w 341"/>
              <a:gd name="T11" fmla="*/ 0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833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833"/>
                </a:lnTo>
                <a:lnTo>
                  <a:pt x="0" y="833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807">
            <a:extLst>
              <a:ext uri="{FF2B5EF4-FFF2-40B4-BE49-F238E27FC236}">
                <a16:creationId xmlns:a16="http://schemas.microsoft.com/office/drawing/2014/main" id="{40F1DB6F-CE68-D6D4-8CB5-F14BF7474CC4}"/>
              </a:ext>
            </a:extLst>
          </p:cNvPr>
          <p:cNvSpPr>
            <a:spLocks/>
          </p:cNvSpPr>
          <p:nvPr/>
        </p:nvSpPr>
        <p:spPr bwMode="auto">
          <a:xfrm>
            <a:off x="7821798" y="2085559"/>
            <a:ext cx="181161" cy="175691"/>
          </a:xfrm>
          <a:custGeom>
            <a:avLst/>
            <a:gdLst>
              <a:gd name="T0" fmla="*/ 0 w 341"/>
              <a:gd name="T1" fmla="*/ 0 h 366"/>
              <a:gd name="T2" fmla="*/ 0 w 341"/>
              <a:gd name="T3" fmla="*/ 0 h 366"/>
              <a:gd name="T4" fmla="*/ 341 w 341"/>
              <a:gd name="T5" fmla="*/ 0 h 366"/>
              <a:gd name="T6" fmla="*/ 341 w 341"/>
              <a:gd name="T7" fmla="*/ 366 h 366"/>
              <a:gd name="T8" fmla="*/ 0 w 341"/>
              <a:gd name="T9" fmla="*/ 366 h 366"/>
              <a:gd name="T10" fmla="*/ 0 w 341"/>
              <a:gd name="T11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366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366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809">
            <a:extLst>
              <a:ext uri="{FF2B5EF4-FFF2-40B4-BE49-F238E27FC236}">
                <a16:creationId xmlns:a16="http://schemas.microsoft.com/office/drawing/2014/main" id="{7D22C952-0370-F7CD-0D67-303BAEF8DB50}"/>
              </a:ext>
            </a:extLst>
          </p:cNvPr>
          <p:cNvSpPr>
            <a:spLocks/>
          </p:cNvSpPr>
          <p:nvPr/>
        </p:nvSpPr>
        <p:spPr bwMode="auto">
          <a:xfrm>
            <a:off x="2830621" y="2084385"/>
            <a:ext cx="181161" cy="159509"/>
          </a:xfrm>
          <a:custGeom>
            <a:avLst/>
            <a:gdLst>
              <a:gd name="T0" fmla="*/ 0 w 341"/>
              <a:gd name="T1" fmla="*/ 0 h 331"/>
              <a:gd name="T2" fmla="*/ 0 w 341"/>
              <a:gd name="T3" fmla="*/ 0 h 331"/>
              <a:gd name="T4" fmla="*/ 341 w 341"/>
              <a:gd name="T5" fmla="*/ 0 h 331"/>
              <a:gd name="T6" fmla="*/ 341 w 341"/>
              <a:gd name="T7" fmla="*/ 331 h 331"/>
              <a:gd name="T8" fmla="*/ 0 w 341"/>
              <a:gd name="T9" fmla="*/ 331 h 331"/>
              <a:gd name="T10" fmla="*/ 0 w 341"/>
              <a:gd name="T11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331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331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810">
            <a:extLst>
              <a:ext uri="{FF2B5EF4-FFF2-40B4-BE49-F238E27FC236}">
                <a16:creationId xmlns:a16="http://schemas.microsoft.com/office/drawing/2014/main" id="{B442D157-FB1C-34FD-611F-6281853451F0}"/>
              </a:ext>
            </a:extLst>
          </p:cNvPr>
          <p:cNvSpPr>
            <a:spLocks/>
          </p:cNvSpPr>
          <p:nvPr/>
        </p:nvSpPr>
        <p:spPr bwMode="auto">
          <a:xfrm>
            <a:off x="3048885" y="1793107"/>
            <a:ext cx="181161" cy="455410"/>
          </a:xfrm>
          <a:custGeom>
            <a:avLst/>
            <a:gdLst>
              <a:gd name="T0" fmla="*/ 0 w 341"/>
              <a:gd name="T1" fmla="*/ 0 h 948"/>
              <a:gd name="T2" fmla="*/ 0 w 341"/>
              <a:gd name="T3" fmla="*/ 0 h 948"/>
              <a:gd name="T4" fmla="*/ 341 w 341"/>
              <a:gd name="T5" fmla="*/ 0 h 948"/>
              <a:gd name="T6" fmla="*/ 341 w 341"/>
              <a:gd name="T7" fmla="*/ 948 h 948"/>
              <a:gd name="T8" fmla="*/ 0 w 341"/>
              <a:gd name="T9" fmla="*/ 948 h 948"/>
              <a:gd name="T10" fmla="*/ 0 w 341"/>
              <a:gd name="T11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948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948"/>
                </a:lnTo>
                <a:lnTo>
                  <a:pt x="0" y="948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811">
            <a:extLst>
              <a:ext uri="{FF2B5EF4-FFF2-40B4-BE49-F238E27FC236}">
                <a16:creationId xmlns:a16="http://schemas.microsoft.com/office/drawing/2014/main" id="{15978405-5DDD-925A-30D8-28EAA8C7C8AA}"/>
              </a:ext>
            </a:extLst>
          </p:cNvPr>
          <p:cNvSpPr>
            <a:spLocks noEditPoints="1"/>
          </p:cNvSpPr>
          <p:nvPr/>
        </p:nvSpPr>
        <p:spPr bwMode="auto">
          <a:xfrm>
            <a:off x="2277620" y="1787067"/>
            <a:ext cx="90581" cy="53169"/>
          </a:xfrm>
          <a:custGeom>
            <a:avLst/>
            <a:gdLst>
              <a:gd name="T0" fmla="*/ 0 w 170"/>
              <a:gd name="T1" fmla="*/ 110 h 110"/>
              <a:gd name="T2" fmla="*/ 0 w 170"/>
              <a:gd name="T3" fmla="*/ 110 h 110"/>
              <a:gd name="T4" fmla="*/ 170 w 170"/>
              <a:gd name="T5" fmla="*/ 110 h 110"/>
              <a:gd name="T6" fmla="*/ 85 w 170"/>
              <a:gd name="T7" fmla="*/ 110 h 110"/>
              <a:gd name="T8" fmla="*/ 85 w 170"/>
              <a:gd name="T9" fmla="*/ 110 h 110"/>
              <a:gd name="T10" fmla="*/ 85 w 170"/>
              <a:gd name="T11" fmla="*/ 0 h 110"/>
              <a:gd name="T12" fmla="*/ 0 w 170"/>
              <a:gd name="T13" fmla="*/ 0 h 110"/>
              <a:gd name="T14" fmla="*/ 0 w 170"/>
              <a:gd name="T15" fmla="*/ 0 h 110"/>
              <a:gd name="T16" fmla="*/ 170 w 170"/>
              <a:gd name="T17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10">
                <a:moveTo>
                  <a:pt x="0" y="110"/>
                </a:moveTo>
                <a:lnTo>
                  <a:pt x="0" y="110"/>
                </a:lnTo>
                <a:lnTo>
                  <a:pt x="170" y="110"/>
                </a:lnTo>
                <a:moveTo>
                  <a:pt x="85" y="110"/>
                </a:moveTo>
                <a:lnTo>
                  <a:pt x="85" y="110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815">
            <a:extLst>
              <a:ext uri="{FF2B5EF4-FFF2-40B4-BE49-F238E27FC236}">
                <a16:creationId xmlns:a16="http://schemas.microsoft.com/office/drawing/2014/main" id="{A688F611-46ED-4057-7CE3-F693A0B1EBE0}"/>
              </a:ext>
            </a:extLst>
          </p:cNvPr>
          <p:cNvSpPr>
            <a:spLocks noEditPoints="1"/>
          </p:cNvSpPr>
          <p:nvPr/>
        </p:nvSpPr>
        <p:spPr bwMode="auto">
          <a:xfrm>
            <a:off x="8248182" y="2118547"/>
            <a:ext cx="90581" cy="97092"/>
          </a:xfrm>
          <a:custGeom>
            <a:avLst/>
            <a:gdLst>
              <a:gd name="T0" fmla="*/ 0 w 170"/>
              <a:gd name="T1" fmla="*/ 203 h 203"/>
              <a:gd name="T2" fmla="*/ 0 w 170"/>
              <a:gd name="T3" fmla="*/ 203 h 203"/>
              <a:gd name="T4" fmla="*/ 170 w 170"/>
              <a:gd name="T5" fmla="*/ 203 h 203"/>
              <a:gd name="T6" fmla="*/ 85 w 170"/>
              <a:gd name="T7" fmla="*/ 203 h 203"/>
              <a:gd name="T8" fmla="*/ 85 w 170"/>
              <a:gd name="T9" fmla="*/ 203 h 203"/>
              <a:gd name="T10" fmla="*/ 85 w 170"/>
              <a:gd name="T11" fmla="*/ 0 h 203"/>
              <a:gd name="T12" fmla="*/ 0 w 170"/>
              <a:gd name="T13" fmla="*/ 0 h 203"/>
              <a:gd name="T14" fmla="*/ 0 w 170"/>
              <a:gd name="T15" fmla="*/ 0 h 203"/>
              <a:gd name="T16" fmla="*/ 170 w 170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03">
                <a:moveTo>
                  <a:pt x="0" y="203"/>
                </a:moveTo>
                <a:lnTo>
                  <a:pt x="0" y="203"/>
                </a:lnTo>
                <a:lnTo>
                  <a:pt x="170" y="203"/>
                </a:lnTo>
                <a:moveTo>
                  <a:pt x="85" y="203"/>
                </a:moveTo>
                <a:lnTo>
                  <a:pt x="85" y="203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817">
            <a:extLst>
              <a:ext uri="{FF2B5EF4-FFF2-40B4-BE49-F238E27FC236}">
                <a16:creationId xmlns:a16="http://schemas.microsoft.com/office/drawing/2014/main" id="{F97EF6A0-287B-7D49-E398-A660C7E5F1EE}"/>
              </a:ext>
            </a:extLst>
          </p:cNvPr>
          <p:cNvSpPr>
            <a:spLocks noEditPoints="1"/>
          </p:cNvSpPr>
          <p:nvPr/>
        </p:nvSpPr>
        <p:spPr bwMode="auto">
          <a:xfrm>
            <a:off x="3492036" y="1791020"/>
            <a:ext cx="90581" cy="117898"/>
          </a:xfrm>
          <a:custGeom>
            <a:avLst/>
            <a:gdLst>
              <a:gd name="T0" fmla="*/ 0 w 170"/>
              <a:gd name="T1" fmla="*/ 245 h 245"/>
              <a:gd name="T2" fmla="*/ 0 w 170"/>
              <a:gd name="T3" fmla="*/ 245 h 245"/>
              <a:gd name="T4" fmla="*/ 170 w 170"/>
              <a:gd name="T5" fmla="*/ 245 h 245"/>
              <a:gd name="T6" fmla="*/ 85 w 170"/>
              <a:gd name="T7" fmla="*/ 245 h 245"/>
              <a:gd name="T8" fmla="*/ 85 w 170"/>
              <a:gd name="T9" fmla="*/ 245 h 245"/>
              <a:gd name="T10" fmla="*/ 85 w 170"/>
              <a:gd name="T11" fmla="*/ 0 h 245"/>
              <a:gd name="T12" fmla="*/ 0 w 170"/>
              <a:gd name="T13" fmla="*/ 0 h 245"/>
              <a:gd name="T14" fmla="*/ 0 w 170"/>
              <a:gd name="T15" fmla="*/ 0 h 245"/>
              <a:gd name="T16" fmla="*/ 170 w 170"/>
              <a:gd name="T17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45">
                <a:moveTo>
                  <a:pt x="0" y="245"/>
                </a:moveTo>
                <a:lnTo>
                  <a:pt x="0" y="245"/>
                </a:lnTo>
                <a:lnTo>
                  <a:pt x="170" y="245"/>
                </a:lnTo>
                <a:moveTo>
                  <a:pt x="85" y="245"/>
                </a:moveTo>
                <a:lnTo>
                  <a:pt x="85" y="245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819">
            <a:extLst>
              <a:ext uri="{FF2B5EF4-FFF2-40B4-BE49-F238E27FC236}">
                <a16:creationId xmlns:a16="http://schemas.microsoft.com/office/drawing/2014/main" id="{90D88930-80B4-B678-F71C-8DA5934295A5}"/>
              </a:ext>
            </a:extLst>
          </p:cNvPr>
          <p:cNvSpPr>
            <a:spLocks noEditPoints="1"/>
          </p:cNvSpPr>
          <p:nvPr/>
        </p:nvSpPr>
        <p:spPr bwMode="auto">
          <a:xfrm>
            <a:off x="4090296" y="1769257"/>
            <a:ext cx="90581" cy="171068"/>
          </a:xfrm>
          <a:custGeom>
            <a:avLst/>
            <a:gdLst>
              <a:gd name="T0" fmla="*/ 0 w 170"/>
              <a:gd name="T1" fmla="*/ 357 h 357"/>
              <a:gd name="T2" fmla="*/ 0 w 170"/>
              <a:gd name="T3" fmla="*/ 357 h 357"/>
              <a:gd name="T4" fmla="*/ 170 w 170"/>
              <a:gd name="T5" fmla="*/ 357 h 357"/>
              <a:gd name="T6" fmla="*/ 85 w 170"/>
              <a:gd name="T7" fmla="*/ 357 h 357"/>
              <a:gd name="T8" fmla="*/ 85 w 170"/>
              <a:gd name="T9" fmla="*/ 357 h 357"/>
              <a:gd name="T10" fmla="*/ 85 w 170"/>
              <a:gd name="T11" fmla="*/ 0 h 357"/>
              <a:gd name="T12" fmla="*/ 0 w 170"/>
              <a:gd name="T13" fmla="*/ 0 h 357"/>
              <a:gd name="T14" fmla="*/ 0 w 170"/>
              <a:gd name="T15" fmla="*/ 0 h 357"/>
              <a:gd name="T16" fmla="*/ 170 w 170"/>
              <a:gd name="T1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357">
                <a:moveTo>
                  <a:pt x="0" y="357"/>
                </a:moveTo>
                <a:lnTo>
                  <a:pt x="0" y="357"/>
                </a:lnTo>
                <a:lnTo>
                  <a:pt x="170" y="357"/>
                </a:lnTo>
                <a:moveTo>
                  <a:pt x="85" y="357"/>
                </a:moveTo>
                <a:lnTo>
                  <a:pt x="85" y="357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821">
            <a:extLst>
              <a:ext uri="{FF2B5EF4-FFF2-40B4-BE49-F238E27FC236}">
                <a16:creationId xmlns:a16="http://schemas.microsoft.com/office/drawing/2014/main" id="{2377A73B-F9D8-BB0B-4F2D-ED0253F32508}"/>
              </a:ext>
            </a:extLst>
          </p:cNvPr>
          <p:cNvSpPr>
            <a:spLocks noEditPoints="1"/>
          </p:cNvSpPr>
          <p:nvPr/>
        </p:nvSpPr>
        <p:spPr bwMode="auto">
          <a:xfrm>
            <a:off x="4691741" y="2245453"/>
            <a:ext cx="90581" cy="1157"/>
          </a:xfrm>
          <a:custGeom>
            <a:avLst/>
            <a:gdLst>
              <a:gd name="T0" fmla="*/ 0 w 170"/>
              <a:gd name="T1" fmla="*/ 1 h 1"/>
              <a:gd name="T2" fmla="*/ 0 w 170"/>
              <a:gd name="T3" fmla="*/ 1 h 1"/>
              <a:gd name="T4" fmla="*/ 170 w 170"/>
              <a:gd name="T5" fmla="*/ 1 h 1"/>
              <a:gd name="T6" fmla="*/ 85 w 170"/>
              <a:gd name="T7" fmla="*/ 1 h 1"/>
              <a:gd name="T8" fmla="*/ 85 w 170"/>
              <a:gd name="T9" fmla="*/ 1 h 1"/>
              <a:gd name="T10" fmla="*/ 85 w 170"/>
              <a:gd name="T11" fmla="*/ 0 h 1"/>
              <a:gd name="T12" fmla="*/ 0 w 170"/>
              <a:gd name="T13" fmla="*/ 0 h 1"/>
              <a:gd name="T14" fmla="*/ 0 w 170"/>
              <a:gd name="T15" fmla="*/ 0 h 1"/>
              <a:gd name="T16" fmla="*/ 170 w 170"/>
              <a:gd name="T1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">
                <a:moveTo>
                  <a:pt x="0" y="1"/>
                </a:moveTo>
                <a:lnTo>
                  <a:pt x="0" y="1"/>
                </a:lnTo>
                <a:lnTo>
                  <a:pt x="170" y="1"/>
                </a:lnTo>
                <a:moveTo>
                  <a:pt x="85" y="1"/>
                </a:moveTo>
                <a:lnTo>
                  <a:pt x="85" y="1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822">
            <a:extLst>
              <a:ext uri="{FF2B5EF4-FFF2-40B4-BE49-F238E27FC236}">
                <a16:creationId xmlns:a16="http://schemas.microsoft.com/office/drawing/2014/main" id="{4085B32E-1648-B072-31E8-F6E40420D491}"/>
              </a:ext>
            </a:extLst>
          </p:cNvPr>
          <p:cNvSpPr>
            <a:spLocks noEditPoints="1"/>
          </p:cNvSpPr>
          <p:nvPr/>
        </p:nvSpPr>
        <p:spPr bwMode="auto">
          <a:xfrm>
            <a:off x="4924103" y="1313355"/>
            <a:ext cx="90581" cy="509736"/>
          </a:xfrm>
          <a:custGeom>
            <a:avLst/>
            <a:gdLst>
              <a:gd name="T0" fmla="*/ 0 w 171"/>
              <a:gd name="T1" fmla="*/ 1061 h 1061"/>
              <a:gd name="T2" fmla="*/ 0 w 171"/>
              <a:gd name="T3" fmla="*/ 1061 h 1061"/>
              <a:gd name="T4" fmla="*/ 171 w 171"/>
              <a:gd name="T5" fmla="*/ 1061 h 1061"/>
              <a:gd name="T6" fmla="*/ 85 w 171"/>
              <a:gd name="T7" fmla="*/ 1061 h 1061"/>
              <a:gd name="T8" fmla="*/ 85 w 171"/>
              <a:gd name="T9" fmla="*/ 1061 h 1061"/>
              <a:gd name="T10" fmla="*/ 85 w 171"/>
              <a:gd name="T11" fmla="*/ 0 h 1061"/>
              <a:gd name="T12" fmla="*/ 0 w 171"/>
              <a:gd name="T13" fmla="*/ 0 h 1061"/>
              <a:gd name="T14" fmla="*/ 0 w 171"/>
              <a:gd name="T15" fmla="*/ 0 h 1061"/>
              <a:gd name="T16" fmla="*/ 171 w 171"/>
              <a:gd name="T17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" h="1061">
                <a:moveTo>
                  <a:pt x="0" y="1061"/>
                </a:moveTo>
                <a:lnTo>
                  <a:pt x="0" y="1061"/>
                </a:lnTo>
                <a:lnTo>
                  <a:pt x="171" y="1061"/>
                </a:lnTo>
                <a:moveTo>
                  <a:pt x="85" y="1061"/>
                </a:moveTo>
                <a:lnTo>
                  <a:pt x="85" y="1061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1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Freeform 823">
            <a:extLst>
              <a:ext uri="{FF2B5EF4-FFF2-40B4-BE49-F238E27FC236}">
                <a16:creationId xmlns:a16="http://schemas.microsoft.com/office/drawing/2014/main" id="{2FF3B190-4B1B-BC76-8D08-70C846563324}"/>
              </a:ext>
            </a:extLst>
          </p:cNvPr>
          <p:cNvSpPr>
            <a:spLocks noEditPoints="1"/>
          </p:cNvSpPr>
          <p:nvPr/>
        </p:nvSpPr>
        <p:spPr bwMode="auto">
          <a:xfrm>
            <a:off x="5308677" y="2079061"/>
            <a:ext cx="90581" cy="75131"/>
          </a:xfrm>
          <a:custGeom>
            <a:avLst/>
            <a:gdLst>
              <a:gd name="T0" fmla="*/ 0 w 170"/>
              <a:gd name="T1" fmla="*/ 155 h 155"/>
              <a:gd name="T2" fmla="*/ 0 w 170"/>
              <a:gd name="T3" fmla="*/ 155 h 155"/>
              <a:gd name="T4" fmla="*/ 170 w 170"/>
              <a:gd name="T5" fmla="*/ 155 h 155"/>
              <a:gd name="T6" fmla="*/ 85 w 170"/>
              <a:gd name="T7" fmla="*/ 155 h 155"/>
              <a:gd name="T8" fmla="*/ 85 w 170"/>
              <a:gd name="T9" fmla="*/ 155 h 155"/>
              <a:gd name="T10" fmla="*/ 85 w 170"/>
              <a:gd name="T11" fmla="*/ 0 h 155"/>
              <a:gd name="T12" fmla="*/ 0 w 170"/>
              <a:gd name="T13" fmla="*/ 0 h 155"/>
              <a:gd name="T14" fmla="*/ 0 w 170"/>
              <a:gd name="T15" fmla="*/ 0 h 155"/>
              <a:gd name="T16" fmla="*/ 170 w 170"/>
              <a:gd name="T1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55">
                <a:moveTo>
                  <a:pt x="0" y="155"/>
                </a:moveTo>
                <a:lnTo>
                  <a:pt x="0" y="155"/>
                </a:lnTo>
                <a:lnTo>
                  <a:pt x="170" y="155"/>
                </a:lnTo>
                <a:moveTo>
                  <a:pt x="85" y="155"/>
                </a:moveTo>
                <a:lnTo>
                  <a:pt x="85" y="155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reeform 827">
            <a:extLst>
              <a:ext uri="{FF2B5EF4-FFF2-40B4-BE49-F238E27FC236}">
                <a16:creationId xmlns:a16="http://schemas.microsoft.com/office/drawing/2014/main" id="{B95654B4-58F2-8E49-C5C9-B255BF451BF6}"/>
              </a:ext>
            </a:extLst>
          </p:cNvPr>
          <p:cNvSpPr>
            <a:spLocks noEditPoints="1"/>
          </p:cNvSpPr>
          <p:nvPr/>
        </p:nvSpPr>
        <p:spPr bwMode="auto">
          <a:xfrm>
            <a:off x="5887324" y="2185654"/>
            <a:ext cx="90581" cy="50858"/>
          </a:xfrm>
          <a:custGeom>
            <a:avLst/>
            <a:gdLst>
              <a:gd name="T0" fmla="*/ 0 w 170"/>
              <a:gd name="T1" fmla="*/ 105 h 105"/>
              <a:gd name="T2" fmla="*/ 0 w 170"/>
              <a:gd name="T3" fmla="*/ 105 h 105"/>
              <a:gd name="T4" fmla="*/ 170 w 170"/>
              <a:gd name="T5" fmla="*/ 105 h 105"/>
              <a:gd name="T6" fmla="*/ 85 w 170"/>
              <a:gd name="T7" fmla="*/ 105 h 105"/>
              <a:gd name="T8" fmla="*/ 85 w 170"/>
              <a:gd name="T9" fmla="*/ 105 h 105"/>
              <a:gd name="T10" fmla="*/ 85 w 170"/>
              <a:gd name="T11" fmla="*/ 0 h 105"/>
              <a:gd name="T12" fmla="*/ 0 w 170"/>
              <a:gd name="T13" fmla="*/ 0 h 105"/>
              <a:gd name="T14" fmla="*/ 0 w 170"/>
              <a:gd name="T15" fmla="*/ 0 h 105"/>
              <a:gd name="T16" fmla="*/ 170 w 170"/>
              <a:gd name="T1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05">
                <a:moveTo>
                  <a:pt x="0" y="105"/>
                </a:moveTo>
                <a:lnTo>
                  <a:pt x="0" y="105"/>
                </a:lnTo>
                <a:lnTo>
                  <a:pt x="170" y="105"/>
                </a:lnTo>
                <a:moveTo>
                  <a:pt x="85" y="105"/>
                </a:moveTo>
                <a:lnTo>
                  <a:pt x="85" y="105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Freeform 828">
            <a:extLst>
              <a:ext uri="{FF2B5EF4-FFF2-40B4-BE49-F238E27FC236}">
                <a16:creationId xmlns:a16="http://schemas.microsoft.com/office/drawing/2014/main" id="{048D8C39-893E-8AED-72C3-DCF0189B8DF6}"/>
              </a:ext>
            </a:extLst>
          </p:cNvPr>
          <p:cNvSpPr>
            <a:spLocks noEditPoints="1"/>
          </p:cNvSpPr>
          <p:nvPr/>
        </p:nvSpPr>
        <p:spPr bwMode="auto">
          <a:xfrm>
            <a:off x="6108035" y="1790504"/>
            <a:ext cx="90581" cy="127145"/>
          </a:xfrm>
          <a:custGeom>
            <a:avLst/>
            <a:gdLst>
              <a:gd name="T0" fmla="*/ 0 w 170"/>
              <a:gd name="T1" fmla="*/ 264 h 264"/>
              <a:gd name="T2" fmla="*/ 0 w 170"/>
              <a:gd name="T3" fmla="*/ 264 h 264"/>
              <a:gd name="T4" fmla="*/ 170 w 170"/>
              <a:gd name="T5" fmla="*/ 264 h 264"/>
              <a:gd name="T6" fmla="*/ 85 w 170"/>
              <a:gd name="T7" fmla="*/ 264 h 264"/>
              <a:gd name="T8" fmla="*/ 85 w 170"/>
              <a:gd name="T9" fmla="*/ 264 h 264"/>
              <a:gd name="T10" fmla="*/ 85 w 170"/>
              <a:gd name="T11" fmla="*/ 0 h 264"/>
              <a:gd name="T12" fmla="*/ 0 w 170"/>
              <a:gd name="T13" fmla="*/ 0 h 264"/>
              <a:gd name="T14" fmla="*/ 0 w 170"/>
              <a:gd name="T15" fmla="*/ 0 h 264"/>
              <a:gd name="T16" fmla="*/ 170 w 170"/>
              <a:gd name="T17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64">
                <a:moveTo>
                  <a:pt x="0" y="264"/>
                </a:moveTo>
                <a:lnTo>
                  <a:pt x="0" y="264"/>
                </a:lnTo>
                <a:lnTo>
                  <a:pt x="170" y="264"/>
                </a:lnTo>
                <a:moveTo>
                  <a:pt x="85" y="264"/>
                </a:moveTo>
                <a:lnTo>
                  <a:pt x="85" y="264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reeform 829">
            <a:extLst>
              <a:ext uri="{FF2B5EF4-FFF2-40B4-BE49-F238E27FC236}">
                <a16:creationId xmlns:a16="http://schemas.microsoft.com/office/drawing/2014/main" id="{7E59FF0D-B624-AF08-7E59-EE805472CB3A}"/>
              </a:ext>
            </a:extLst>
          </p:cNvPr>
          <p:cNvSpPr>
            <a:spLocks noEditPoints="1"/>
          </p:cNvSpPr>
          <p:nvPr/>
        </p:nvSpPr>
        <p:spPr bwMode="auto">
          <a:xfrm>
            <a:off x="6467516" y="1935921"/>
            <a:ext cx="90581" cy="100560"/>
          </a:xfrm>
          <a:custGeom>
            <a:avLst/>
            <a:gdLst>
              <a:gd name="T0" fmla="*/ 0 w 170"/>
              <a:gd name="T1" fmla="*/ 207 h 207"/>
              <a:gd name="T2" fmla="*/ 0 w 170"/>
              <a:gd name="T3" fmla="*/ 207 h 207"/>
              <a:gd name="T4" fmla="*/ 170 w 170"/>
              <a:gd name="T5" fmla="*/ 207 h 207"/>
              <a:gd name="T6" fmla="*/ 85 w 170"/>
              <a:gd name="T7" fmla="*/ 207 h 207"/>
              <a:gd name="T8" fmla="*/ 85 w 170"/>
              <a:gd name="T9" fmla="*/ 207 h 207"/>
              <a:gd name="T10" fmla="*/ 85 w 170"/>
              <a:gd name="T11" fmla="*/ 0 h 207"/>
              <a:gd name="T12" fmla="*/ 0 w 170"/>
              <a:gd name="T13" fmla="*/ 0 h 207"/>
              <a:gd name="T14" fmla="*/ 0 w 170"/>
              <a:gd name="T15" fmla="*/ 0 h 207"/>
              <a:gd name="T16" fmla="*/ 170 w 170"/>
              <a:gd name="T17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07">
                <a:moveTo>
                  <a:pt x="0" y="207"/>
                </a:moveTo>
                <a:lnTo>
                  <a:pt x="0" y="207"/>
                </a:lnTo>
                <a:lnTo>
                  <a:pt x="170" y="207"/>
                </a:lnTo>
                <a:moveTo>
                  <a:pt x="85" y="207"/>
                </a:moveTo>
                <a:lnTo>
                  <a:pt x="85" y="207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Freeform 830">
            <a:extLst>
              <a:ext uri="{FF2B5EF4-FFF2-40B4-BE49-F238E27FC236}">
                <a16:creationId xmlns:a16="http://schemas.microsoft.com/office/drawing/2014/main" id="{6F33378A-86BB-5B9B-D47F-5070303B38B6}"/>
              </a:ext>
            </a:extLst>
          </p:cNvPr>
          <p:cNvSpPr>
            <a:spLocks noEditPoints="1"/>
          </p:cNvSpPr>
          <p:nvPr/>
        </p:nvSpPr>
        <p:spPr bwMode="auto">
          <a:xfrm>
            <a:off x="6685460" y="2159293"/>
            <a:ext cx="90581" cy="33521"/>
          </a:xfrm>
          <a:custGeom>
            <a:avLst/>
            <a:gdLst>
              <a:gd name="T0" fmla="*/ 0 w 170"/>
              <a:gd name="T1" fmla="*/ 68 h 68"/>
              <a:gd name="T2" fmla="*/ 0 w 170"/>
              <a:gd name="T3" fmla="*/ 68 h 68"/>
              <a:gd name="T4" fmla="*/ 170 w 170"/>
              <a:gd name="T5" fmla="*/ 68 h 68"/>
              <a:gd name="T6" fmla="*/ 85 w 170"/>
              <a:gd name="T7" fmla="*/ 68 h 68"/>
              <a:gd name="T8" fmla="*/ 85 w 170"/>
              <a:gd name="T9" fmla="*/ 68 h 68"/>
              <a:gd name="T10" fmla="*/ 85 w 170"/>
              <a:gd name="T11" fmla="*/ 0 h 68"/>
              <a:gd name="T12" fmla="*/ 0 w 170"/>
              <a:gd name="T13" fmla="*/ 0 h 68"/>
              <a:gd name="T14" fmla="*/ 0 w 170"/>
              <a:gd name="T15" fmla="*/ 0 h 68"/>
              <a:gd name="T16" fmla="*/ 170 w 170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68">
                <a:moveTo>
                  <a:pt x="0" y="68"/>
                </a:moveTo>
                <a:lnTo>
                  <a:pt x="0" y="68"/>
                </a:lnTo>
                <a:lnTo>
                  <a:pt x="170" y="68"/>
                </a:lnTo>
                <a:moveTo>
                  <a:pt x="85" y="68"/>
                </a:moveTo>
                <a:lnTo>
                  <a:pt x="85" y="68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 831">
            <a:extLst>
              <a:ext uri="{FF2B5EF4-FFF2-40B4-BE49-F238E27FC236}">
                <a16:creationId xmlns:a16="http://schemas.microsoft.com/office/drawing/2014/main" id="{DC6D9283-F157-6E79-4B5A-7CD2417C46BC}"/>
              </a:ext>
            </a:extLst>
          </p:cNvPr>
          <p:cNvSpPr>
            <a:spLocks noEditPoints="1"/>
          </p:cNvSpPr>
          <p:nvPr/>
        </p:nvSpPr>
        <p:spPr bwMode="auto">
          <a:xfrm>
            <a:off x="7074695" y="2230398"/>
            <a:ext cx="90581" cy="3468"/>
          </a:xfrm>
          <a:custGeom>
            <a:avLst/>
            <a:gdLst>
              <a:gd name="T0" fmla="*/ 0 w 170"/>
              <a:gd name="T1" fmla="*/ 8 h 8"/>
              <a:gd name="T2" fmla="*/ 0 w 170"/>
              <a:gd name="T3" fmla="*/ 8 h 8"/>
              <a:gd name="T4" fmla="*/ 170 w 170"/>
              <a:gd name="T5" fmla="*/ 8 h 8"/>
              <a:gd name="T6" fmla="*/ 85 w 170"/>
              <a:gd name="T7" fmla="*/ 8 h 8"/>
              <a:gd name="T8" fmla="*/ 85 w 170"/>
              <a:gd name="T9" fmla="*/ 8 h 8"/>
              <a:gd name="T10" fmla="*/ 85 w 170"/>
              <a:gd name="T11" fmla="*/ 0 h 8"/>
              <a:gd name="T12" fmla="*/ 0 w 170"/>
              <a:gd name="T13" fmla="*/ 0 h 8"/>
              <a:gd name="T14" fmla="*/ 0 w 170"/>
              <a:gd name="T15" fmla="*/ 0 h 8"/>
              <a:gd name="T16" fmla="*/ 170 w 170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8">
                <a:moveTo>
                  <a:pt x="0" y="8"/>
                </a:moveTo>
                <a:lnTo>
                  <a:pt x="0" y="8"/>
                </a:lnTo>
                <a:lnTo>
                  <a:pt x="170" y="8"/>
                </a:lnTo>
                <a:moveTo>
                  <a:pt x="85" y="8"/>
                </a:moveTo>
                <a:lnTo>
                  <a:pt x="85" y="8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reeform 832">
            <a:extLst>
              <a:ext uri="{FF2B5EF4-FFF2-40B4-BE49-F238E27FC236}">
                <a16:creationId xmlns:a16="http://schemas.microsoft.com/office/drawing/2014/main" id="{9D871BBF-50C9-4CDE-5E15-902148E42E04}"/>
              </a:ext>
            </a:extLst>
          </p:cNvPr>
          <p:cNvSpPr>
            <a:spLocks noEditPoints="1"/>
          </p:cNvSpPr>
          <p:nvPr/>
        </p:nvSpPr>
        <p:spPr bwMode="auto">
          <a:xfrm>
            <a:off x="7310491" y="1957632"/>
            <a:ext cx="90581" cy="132924"/>
          </a:xfrm>
          <a:custGeom>
            <a:avLst/>
            <a:gdLst>
              <a:gd name="T0" fmla="*/ 0 w 170"/>
              <a:gd name="T1" fmla="*/ 278 h 278"/>
              <a:gd name="T2" fmla="*/ 0 w 170"/>
              <a:gd name="T3" fmla="*/ 278 h 278"/>
              <a:gd name="T4" fmla="*/ 170 w 170"/>
              <a:gd name="T5" fmla="*/ 278 h 278"/>
              <a:gd name="T6" fmla="*/ 85 w 170"/>
              <a:gd name="T7" fmla="*/ 278 h 278"/>
              <a:gd name="T8" fmla="*/ 85 w 170"/>
              <a:gd name="T9" fmla="*/ 278 h 278"/>
              <a:gd name="T10" fmla="*/ 85 w 170"/>
              <a:gd name="T11" fmla="*/ 0 h 278"/>
              <a:gd name="T12" fmla="*/ 0 w 170"/>
              <a:gd name="T13" fmla="*/ 0 h 278"/>
              <a:gd name="T14" fmla="*/ 0 w 170"/>
              <a:gd name="T15" fmla="*/ 0 h 278"/>
              <a:gd name="T16" fmla="*/ 170 w 170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78">
                <a:moveTo>
                  <a:pt x="0" y="278"/>
                </a:moveTo>
                <a:lnTo>
                  <a:pt x="0" y="278"/>
                </a:lnTo>
                <a:lnTo>
                  <a:pt x="170" y="278"/>
                </a:lnTo>
                <a:moveTo>
                  <a:pt x="85" y="278"/>
                </a:moveTo>
                <a:lnTo>
                  <a:pt x="85" y="278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reeform 833">
            <a:extLst>
              <a:ext uri="{FF2B5EF4-FFF2-40B4-BE49-F238E27FC236}">
                <a16:creationId xmlns:a16="http://schemas.microsoft.com/office/drawing/2014/main" id="{601F27E8-11CA-6413-784D-4C2D00E788D8}"/>
              </a:ext>
            </a:extLst>
          </p:cNvPr>
          <p:cNvSpPr>
            <a:spLocks noEditPoints="1"/>
          </p:cNvSpPr>
          <p:nvPr/>
        </p:nvSpPr>
        <p:spPr bwMode="auto">
          <a:xfrm>
            <a:off x="7654708" y="1784476"/>
            <a:ext cx="91856" cy="159509"/>
          </a:xfrm>
          <a:custGeom>
            <a:avLst/>
            <a:gdLst>
              <a:gd name="T0" fmla="*/ 0 w 171"/>
              <a:gd name="T1" fmla="*/ 332 h 332"/>
              <a:gd name="T2" fmla="*/ 0 w 171"/>
              <a:gd name="T3" fmla="*/ 332 h 332"/>
              <a:gd name="T4" fmla="*/ 171 w 171"/>
              <a:gd name="T5" fmla="*/ 332 h 332"/>
              <a:gd name="T6" fmla="*/ 86 w 171"/>
              <a:gd name="T7" fmla="*/ 332 h 332"/>
              <a:gd name="T8" fmla="*/ 86 w 171"/>
              <a:gd name="T9" fmla="*/ 332 h 332"/>
              <a:gd name="T10" fmla="*/ 86 w 171"/>
              <a:gd name="T11" fmla="*/ 0 h 332"/>
              <a:gd name="T12" fmla="*/ 0 w 171"/>
              <a:gd name="T13" fmla="*/ 0 h 332"/>
              <a:gd name="T14" fmla="*/ 0 w 171"/>
              <a:gd name="T15" fmla="*/ 0 h 332"/>
              <a:gd name="T16" fmla="*/ 171 w 171"/>
              <a:gd name="T17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" h="332">
                <a:moveTo>
                  <a:pt x="0" y="332"/>
                </a:moveTo>
                <a:lnTo>
                  <a:pt x="0" y="332"/>
                </a:lnTo>
                <a:lnTo>
                  <a:pt x="171" y="332"/>
                </a:lnTo>
                <a:moveTo>
                  <a:pt x="86" y="332"/>
                </a:moveTo>
                <a:lnTo>
                  <a:pt x="86" y="332"/>
                </a:lnTo>
                <a:lnTo>
                  <a:pt x="86" y="0"/>
                </a:lnTo>
                <a:moveTo>
                  <a:pt x="0" y="0"/>
                </a:moveTo>
                <a:lnTo>
                  <a:pt x="0" y="0"/>
                </a:lnTo>
                <a:lnTo>
                  <a:pt x="171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reeform 834">
            <a:extLst>
              <a:ext uri="{FF2B5EF4-FFF2-40B4-BE49-F238E27FC236}">
                <a16:creationId xmlns:a16="http://schemas.microsoft.com/office/drawing/2014/main" id="{7E738382-DC30-03B9-A04E-424037F370F0}"/>
              </a:ext>
            </a:extLst>
          </p:cNvPr>
          <p:cNvSpPr>
            <a:spLocks noEditPoints="1"/>
          </p:cNvSpPr>
          <p:nvPr/>
        </p:nvSpPr>
        <p:spPr bwMode="auto">
          <a:xfrm>
            <a:off x="7870278" y="2053194"/>
            <a:ext cx="90581" cy="76287"/>
          </a:xfrm>
          <a:custGeom>
            <a:avLst/>
            <a:gdLst>
              <a:gd name="T0" fmla="*/ 0 w 170"/>
              <a:gd name="T1" fmla="*/ 160 h 160"/>
              <a:gd name="T2" fmla="*/ 0 w 170"/>
              <a:gd name="T3" fmla="*/ 160 h 160"/>
              <a:gd name="T4" fmla="*/ 170 w 170"/>
              <a:gd name="T5" fmla="*/ 160 h 160"/>
              <a:gd name="T6" fmla="*/ 85 w 170"/>
              <a:gd name="T7" fmla="*/ 160 h 160"/>
              <a:gd name="T8" fmla="*/ 85 w 170"/>
              <a:gd name="T9" fmla="*/ 160 h 160"/>
              <a:gd name="T10" fmla="*/ 85 w 170"/>
              <a:gd name="T11" fmla="*/ 0 h 160"/>
              <a:gd name="T12" fmla="*/ 0 w 170"/>
              <a:gd name="T13" fmla="*/ 0 h 160"/>
              <a:gd name="T14" fmla="*/ 0 w 170"/>
              <a:gd name="T15" fmla="*/ 0 h 160"/>
              <a:gd name="T16" fmla="*/ 170 w 170"/>
              <a:gd name="T17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60">
                <a:moveTo>
                  <a:pt x="0" y="160"/>
                </a:moveTo>
                <a:lnTo>
                  <a:pt x="0" y="160"/>
                </a:lnTo>
                <a:lnTo>
                  <a:pt x="170" y="160"/>
                </a:lnTo>
                <a:moveTo>
                  <a:pt x="85" y="160"/>
                </a:moveTo>
                <a:lnTo>
                  <a:pt x="85" y="160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reeform 835">
            <a:extLst>
              <a:ext uri="{FF2B5EF4-FFF2-40B4-BE49-F238E27FC236}">
                <a16:creationId xmlns:a16="http://schemas.microsoft.com/office/drawing/2014/main" id="{D4B72876-5665-23DD-C20D-728A397A43AB}"/>
              </a:ext>
            </a:extLst>
          </p:cNvPr>
          <p:cNvSpPr>
            <a:spLocks noEditPoints="1"/>
          </p:cNvSpPr>
          <p:nvPr/>
        </p:nvSpPr>
        <p:spPr bwMode="auto">
          <a:xfrm>
            <a:off x="2879100" y="2065891"/>
            <a:ext cx="90581" cy="49702"/>
          </a:xfrm>
          <a:custGeom>
            <a:avLst/>
            <a:gdLst>
              <a:gd name="T0" fmla="*/ 0 w 171"/>
              <a:gd name="T1" fmla="*/ 103 h 103"/>
              <a:gd name="T2" fmla="*/ 0 w 171"/>
              <a:gd name="T3" fmla="*/ 103 h 103"/>
              <a:gd name="T4" fmla="*/ 171 w 171"/>
              <a:gd name="T5" fmla="*/ 103 h 103"/>
              <a:gd name="T6" fmla="*/ 85 w 171"/>
              <a:gd name="T7" fmla="*/ 103 h 103"/>
              <a:gd name="T8" fmla="*/ 85 w 171"/>
              <a:gd name="T9" fmla="*/ 103 h 103"/>
              <a:gd name="T10" fmla="*/ 85 w 171"/>
              <a:gd name="T11" fmla="*/ 0 h 103"/>
              <a:gd name="T12" fmla="*/ 0 w 171"/>
              <a:gd name="T13" fmla="*/ 0 h 103"/>
              <a:gd name="T14" fmla="*/ 0 w 171"/>
              <a:gd name="T15" fmla="*/ 0 h 103"/>
              <a:gd name="T16" fmla="*/ 171 w 171"/>
              <a:gd name="T1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" h="103">
                <a:moveTo>
                  <a:pt x="0" y="103"/>
                </a:moveTo>
                <a:lnTo>
                  <a:pt x="0" y="103"/>
                </a:lnTo>
                <a:lnTo>
                  <a:pt x="171" y="103"/>
                </a:lnTo>
                <a:moveTo>
                  <a:pt x="85" y="103"/>
                </a:moveTo>
                <a:lnTo>
                  <a:pt x="85" y="103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1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Freeform 836">
            <a:extLst>
              <a:ext uri="{FF2B5EF4-FFF2-40B4-BE49-F238E27FC236}">
                <a16:creationId xmlns:a16="http://schemas.microsoft.com/office/drawing/2014/main" id="{E7E88460-250C-CA36-BDA0-3A0490C71F69}"/>
              </a:ext>
            </a:extLst>
          </p:cNvPr>
          <p:cNvSpPr>
            <a:spLocks noEditPoints="1"/>
          </p:cNvSpPr>
          <p:nvPr/>
        </p:nvSpPr>
        <p:spPr bwMode="auto">
          <a:xfrm>
            <a:off x="3097365" y="1711041"/>
            <a:ext cx="90581" cy="174536"/>
          </a:xfrm>
          <a:custGeom>
            <a:avLst/>
            <a:gdLst>
              <a:gd name="T0" fmla="*/ 0 w 170"/>
              <a:gd name="T1" fmla="*/ 363 h 363"/>
              <a:gd name="T2" fmla="*/ 0 w 170"/>
              <a:gd name="T3" fmla="*/ 363 h 363"/>
              <a:gd name="T4" fmla="*/ 170 w 170"/>
              <a:gd name="T5" fmla="*/ 363 h 363"/>
              <a:gd name="T6" fmla="*/ 85 w 170"/>
              <a:gd name="T7" fmla="*/ 363 h 363"/>
              <a:gd name="T8" fmla="*/ 85 w 170"/>
              <a:gd name="T9" fmla="*/ 363 h 363"/>
              <a:gd name="T10" fmla="*/ 85 w 170"/>
              <a:gd name="T11" fmla="*/ 0 h 363"/>
              <a:gd name="T12" fmla="*/ 0 w 170"/>
              <a:gd name="T13" fmla="*/ 0 h 363"/>
              <a:gd name="T14" fmla="*/ 0 w 170"/>
              <a:gd name="T15" fmla="*/ 0 h 363"/>
              <a:gd name="T16" fmla="*/ 170 w 170"/>
              <a:gd name="T17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363">
                <a:moveTo>
                  <a:pt x="0" y="363"/>
                </a:moveTo>
                <a:lnTo>
                  <a:pt x="0" y="363"/>
                </a:lnTo>
                <a:lnTo>
                  <a:pt x="170" y="363"/>
                </a:lnTo>
                <a:moveTo>
                  <a:pt x="85" y="363"/>
                </a:moveTo>
                <a:lnTo>
                  <a:pt x="85" y="363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Freeform 837">
            <a:extLst>
              <a:ext uri="{FF2B5EF4-FFF2-40B4-BE49-F238E27FC236}">
                <a16:creationId xmlns:a16="http://schemas.microsoft.com/office/drawing/2014/main" id="{77120186-FB36-FF36-CB52-467E11D408DB}"/>
              </a:ext>
            </a:extLst>
          </p:cNvPr>
          <p:cNvSpPr>
            <a:spLocks/>
          </p:cNvSpPr>
          <p:nvPr/>
        </p:nvSpPr>
        <p:spPr bwMode="auto">
          <a:xfrm>
            <a:off x="2296757" y="186682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Freeform 838">
            <a:extLst>
              <a:ext uri="{FF2B5EF4-FFF2-40B4-BE49-F238E27FC236}">
                <a16:creationId xmlns:a16="http://schemas.microsoft.com/office/drawing/2014/main" id="{1F4DCA7A-E8DB-B172-43E3-DD1DF496AF2E}"/>
              </a:ext>
            </a:extLst>
          </p:cNvPr>
          <p:cNvSpPr>
            <a:spLocks/>
          </p:cNvSpPr>
          <p:nvPr/>
        </p:nvSpPr>
        <p:spPr bwMode="auto">
          <a:xfrm>
            <a:off x="2264862" y="186682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Freeform 839">
            <a:extLst>
              <a:ext uri="{FF2B5EF4-FFF2-40B4-BE49-F238E27FC236}">
                <a16:creationId xmlns:a16="http://schemas.microsoft.com/office/drawing/2014/main" id="{09723DBA-92F5-AE2D-1FB9-97790716E76F}"/>
              </a:ext>
            </a:extLst>
          </p:cNvPr>
          <p:cNvSpPr>
            <a:spLocks/>
          </p:cNvSpPr>
          <p:nvPr/>
        </p:nvSpPr>
        <p:spPr bwMode="auto">
          <a:xfrm>
            <a:off x="2328651" y="186682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Freeform 840">
            <a:extLst>
              <a:ext uri="{FF2B5EF4-FFF2-40B4-BE49-F238E27FC236}">
                <a16:creationId xmlns:a16="http://schemas.microsoft.com/office/drawing/2014/main" id="{92789353-C637-9681-9FB2-5F8D6B6D1C77}"/>
              </a:ext>
            </a:extLst>
          </p:cNvPr>
          <p:cNvSpPr>
            <a:spLocks/>
          </p:cNvSpPr>
          <p:nvPr/>
        </p:nvSpPr>
        <p:spPr bwMode="auto">
          <a:xfrm>
            <a:off x="2313341" y="179169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Freeform 841">
            <a:extLst>
              <a:ext uri="{FF2B5EF4-FFF2-40B4-BE49-F238E27FC236}">
                <a16:creationId xmlns:a16="http://schemas.microsoft.com/office/drawing/2014/main" id="{6B071108-257E-7F5D-A0F4-07EBD28A1CD6}"/>
              </a:ext>
            </a:extLst>
          </p:cNvPr>
          <p:cNvSpPr>
            <a:spLocks/>
          </p:cNvSpPr>
          <p:nvPr/>
        </p:nvSpPr>
        <p:spPr bwMode="auto">
          <a:xfrm>
            <a:off x="2281448" y="1791690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Freeform 842">
            <a:extLst>
              <a:ext uri="{FF2B5EF4-FFF2-40B4-BE49-F238E27FC236}">
                <a16:creationId xmlns:a16="http://schemas.microsoft.com/office/drawing/2014/main" id="{20620FD5-9367-1224-98FC-8F1E519655BE}"/>
              </a:ext>
            </a:extLst>
          </p:cNvPr>
          <p:cNvSpPr>
            <a:spLocks/>
          </p:cNvSpPr>
          <p:nvPr/>
        </p:nvSpPr>
        <p:spPr bwMode="auto">
          <a:xfrm>
            <a:off x="2313341" y="1729274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Freeform 843">
            <a:extLst>
              <a:ext uri="{FF2B5EF4-FFF2-40B4-BE49-F238E27FC236}">
                <a16:creationId xmlns:a16="http://schemas.microsoft.com/office/drawing/2014/main" id="{00986360-A170-CE35-C458-5F3097B15CB9}"/>
              </a:ext>
            </a:extLst>
          </p:cNvPr>
          <p:cNvSpPr>
            <a:spLocks/>
          </p:cNvSpPr>
          <p:nvPr/>
        </p:nvSpPr>
        <p:spPr bwMode="auto">
          <a:xfrm>
            <a:off x="2281448" y="1729274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reeform 844">
            <a:extLst>
              <a:ext uri="{FF2B5EF4-FFF2-40B4-BE49-F238E27FC236}">
                <a16:creationId xmlns:a16="http://schemas.microsoft.com/office/drawing/2014/main" id="{AF35275E-29FC-0080-B6ED-E29437CA876B}"/>
              </a:ext>
            </a:extLst>
          </p:cNvPr>
          <p:cNvSpPr>
            <a:spLocks/>
          </p:cNvSpPr>
          <p:nvPr/>
        </p:nvSpPr>
        <p:spPr bwMode="auto">
          <a:xfrm>
            <a:off x="2296757" y="167494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785">
            <a:extLst>
              <a:ext uri="{FF2B5EF4-FFF2-40B4-BE49-F238E27FC236}">
                <a16:creationId xmlns:a16="http://schemas.microsoft.com/office/drawing/2014/main" id="{B2ABC493-5297-4D3F-72CE-4F493F1D4B77}"/>
              </a:ext>
            </a:extLst>
          </p:cNvPr>
          <p:cNvSpPr>
            <a:spLocks/>
          </p:cNvSpPr>
          <p:nvPr/>
        </p:nvSpPr>
        <p:spPr bwMode="auto">
          <a:xfrm>
            <a:off x="2441834" y="2176592"/>
            <a:ext cx="181161" cy="77444"/>
          </a:xfrm>
          <a:custGeom>
            <a:avLst/>
            <a:gdLst>
              <a:gd name="T0" fmla="*/ 0 w 341"/>
              <a:gd name="T1" fmla="*/ 0 h 161"/>
              <a:gd name="T2" fmla="*/ 0 w 341"/>
              <a:gd name="T3" fmla="*/ 0 h 161"/>
              <a:gd name="T4" fmla="*/ 341 w 341"/>
              <a:gd name="T5" fmla="*/ 0 h 161"/>
              <a:gd name="T6" fmla="*/ 341 w 341"/>
              <a:gd name="T7" fmla="*/ 161 h 161"/>
              <a:gd name="T8" fmla="*/ 0 w 341"/>
              <a:gd name="T9" fmla="*/ 161 h 161"/>
              <a:gd name="T10" fmla="*/ 0 w 341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161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812">
            <a:extLst>
              <a:ext uri="{FF2B5EF4-FFF2-40B4-BE49-F238E27FC236}">
                <a16:creationId xmlns:a16="http://schemas.microsoft.com/office/drawing/2014/main" id="{E79C05A3-06FE-7C44-5236-B0A9F45CFDF2}"/>
              </a:ext>
            </a:extLst>
          </p:cNvPr>
          <p:cNvSpPr>
            <a:spLocks noEditPoints="1"/>
          </p:cNvSpPr>
          <p:nvPr/>
        </p:nvSpPr>
        <p:spPr bwMode="auto">
          <a:xfrm>
            <a:off x="2490313" y="2167345"/>
            <a:ext cx="90580" cy="31208"/>
          </a:xfrm>
          <a:custGeom>
            <a:avLst/>
            <a:gdLst>
              <a:gd name="T0" fmla="*/ 0 w 170"/>
              <a:gd name="T1" fmla="*/ 63 h 63"/>
              <a:gd name="T2" fmla="*/ 0 w 170"/>
              <a:gd name="T3" fmla="*/ 63 h 63"/>
              <a:gd name="T4" fmla="*/ 170 w 170"/>
              <a:gd name="T5" fmla="*/ 63 h 63"/>
              <a:gd name="T6" fmla="*/ 85 w 170"/>
              <a:gd name="T7" fmla="*/ 63 h 63"/>
              <a:gd name="T8" fmla="*/ 85 w 170"/>
              <a:gd name="T9" fmla="*/ 63 h 63"/>
              <a:gd name="T10" fmla="*/ 85 w 170"/>
              <a:gd name="T11" fmla="*/ 0 h 63"/>
              <a:gd name="T12" fmla="*/ 0 w 170"/>
              <a:gd name="T13" fmla="*/ 0 h 63"/>
              <a:gd name="T14" fmla="*/ 0 w 170"/>
              <a:gd name="T15" fmla="*/ 0 h 63"/>
              <a:gd name="T16" fmla="*/ 170 w 170"/>
              <a:gd name="T1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63">
                <a:moveTo>
                  <a:pt x="0" y="63"/>
                </a:moveTo>
                <a:lnTo>
                  <a:pt x="0" y="63"/>
                </a:lnTo>
                <a:lnTo>
                  <a:pt x="170" y="63"/>
                </a:lnTo>
                <a:moveTo>
                  <a:pt x="85" y="63"/>
                </a:moveTo>
                <a:lnTo>
                  <a:pt x="85" y="63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 845">
            <a:extLst>
              <a:ext uri="{FF2B5EF4-FFF2-40B4-BE49-F238E27FC236}">
                <a16:creationId xmlns:a16="http://schemas.microsoft.com/office/drawing/2014/main" id="{E70D1C3E-EA1A-3CD1-2ED1-361B2F830AE6}"/>
              </a:ext>
            </a:extLst>
          </p:cNvPr>
          <p:cNvSpPr>
            <a:spLocks/>
          </p:cNvSpPr>
          <p:nvPr/>
        </p:nvSpPr>
        <p:spPr bwMode="auto">
          <a:xfrm>
            <a:off x="2526036" y="2210112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846">
            <a:extLst>
              <a:ext uri="{FF2B5EF4-FFF2-40B4-BE49-F238E27FC236}">
                <a16:creationId xmlns:a16="http://schemas.microsoft.com/office/drawing/2014/main" id="{3762254C-8819-F9B9-F3CA-4BFFB71493E3}"/>
              </a:ext>
            </a:extLst>
          </p:cNvPr>
          <p:cNvSpPr>
            <a:spLocks/>
          </p:cNvSpPr>
          <p:nvPr/>
        </p:nvSpPr>
        <p:spPr bwMode="auto">
          <a:xfrm>
            <a:off x="2492866" y="221011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Freeform 847">
            <a:extLst>
              <a:ext uri="{FF2B5EF4-FFF2-40B4-BE49-F238E27FC236}">
                <a16:creationId xmlns:a16="http://schemas.microsoft.com/office/drawing/2014/main" id="{A1751CEE-5DAE-F0CE-A248-4589578AF9D4}"/>
              </a:ext>
            </a:extLst>
          </p:cNvPr>
          <p:cNvSpPr>
            <a:spLocks/>
          </p:cNvSpPr>
          <p:nvPr/>
        </p:nvSpPr>
        <p:spPr bwMode="auto">
          <a:xfrm>
            <a:off x="2526036" y="2158099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reeform 848">
            <a:extLst>
              <a:ext uri="{FF2B5EF4-FFF2-40B4-BE49-F238E27FC236}">
                <a16:creationId xmlns:a16="http://schemas.microsoft.com/office/drawing/2014/main" id="{EBFE10CA-0A43-20B1-B66B-F6930416F412}"/>
              </a:ext>
            </a:extLst>
          </p:cNvPr>
          <p:cNvSpPr>
            <a:spLocks/>
          </p:cNvSpPr>
          <p:nvPr/>
        </p:nvSpPr>
        <p:spPr bwMode="auto">
          <a:xfrm>
            <a:off x="2492866" y="2158099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Freeform 849">
            <a:extLst>
              <a:ext uri="{FF2B5EF4-FFF2-40B4-BE49-F238E27FC236}">
                <a16:creationId xmlns:a16="http://schemas.microsoft.com/office/drawing/2014/main" id="{F0ACC0DE-DC75-569C-57BF-D65A91B2E8D0}"/>
              </a:ext>
            </a:extLst>
          </p:cNvPr>
          <p:cNvSpPr>
            <a:spLocks/>
          </p:cNvSpPr>
          <p:nvPr/>
        </p:nvSpPr>
        <p:spPr bwMode="auto">
          <a:xfrm>
            <a:off x="2509451" y="2109552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850">
            <a:extLst>
              <a:ext uri="{FF2B5EF4-FFF2-40B4-BE49-F238E27FC236}">
                <a16:creationId xmlns:a16="http://schemas.microsoft.com/office/drawing/2014/main" id="{1EB966BE-6179-D88B-13D2-15DDD56C8C68}"/>
              </a:ext>
            </a:extLst>
          </p:cNvPr>
          <p:cNvSpPr>
            <a:spLocks/>
          </p:cNvSpPr>
          <p:nvPr/>
        </p:nvSpPr>
        <p:spPr bwMode="auto">
          <a:xfrm>
            <a:off x="2477556" y="2109552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Freeform 851">
            <a:extLst>
              <a:ext uri="{FF2B5EF4-FFF2-40B4-BE49-F238E27FC236}">
                <a16:creationId xmlns:a16="http://schemas.microsoft.com/office/drawing/2014/main" id="{95E26259-89AD-1DA2-5EDB-429ECF08AFB1}"/>
              </a:ext>
            </a:extLst>
          </p:cNvPr>
          <p:cNvSpPr>
            <a:spLocks/>
          </p:cNvSpPr>
          <p:nvPr/>
        </p:nvSpPr>
        <p:spPr bwMode="auto">
          <a:xfrm>
            <a:off x="2541345" y="210955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Freeform 867">
            <a:extLst>
              <a:ext uri="{FF2B5EF4-FFF2-40B4-BE49-F238E27FC236}">
                <a16:creationId xmlns:a16="http://schemas.microsoft.com/office/drawing/2014/main" id="{E3C2B16D-57F9-C584-1DF9-BEDE6FBAAB47}"/>
              </a:ext>
            </a:extLst>
          </p:cNvPr>
          <p:cNvSpPr>
            <a:spLocks/>
          </p:cNvSpPr>
          <p:nvPr/>
        </p:nvSpPr>
        <p:spPr bwMode="auto">
          <a:xfrm>
            <a:off x="8267319" y="221910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Freeform 868">
            <a:extLst>
              <a:ext uri="{FF2B5EF4-FFF2-40B4-BE49-F238E27FC236}">
                <a16:creationId xmlns:a16="http://schemas.microsoft.com/office/drawing/2014/main" id="{DE316156-07D1-182B-C062-A88D65703AC9}"/>
              </a:ext>
            </a:extLst>
          </p:cNvPr>
          <p:cNvSpPr>
            <a:spLocks/>
          </p:cNvSpPr>
          <p:nvPr/>
        </p:nvSpPr>
        <p:spPr bwMode="auto">
          <a:xfrm>
            <a:off x="8235424" y="221910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Freeform 869">
            <a:extLst>
              <a:ext uri="{FF2B5EF4-FFF2-40B4-BE49-F238E27FC236}">
                <a16:creationId xmlns:a16="http://schemas.microsoft.com/office/drawing/2014/main" id="{33979375-FFAB-304B-B1A8-C116E6442CF1}"/>
              </a:ext>
            </a:extLst>
          </p:cNvPr>
          <p:cNvSpPr>
            <a:spLocks/>
          </p:cNvSpPr>
          <p:nvPr/>
        </p:nvSpPr>
        <p:spPr bwMode="auto">
          <a:xfrm>
            <a:off x="8299213" y="221910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Freeform 870">
            <a:extLst>
              <a:ext uri="{FF2B5EF4-FFF2-40B4-BE49-F238E27FC236}">
                <a16:creationId xmlns:a16="http://schemas.microsoft.com/office/drawing/2014/main" id="{5881BCF7-7486-CF79-BB09-2ED12D1D1D06}"/>
              </a:ext>
            </a:extLst>
          </p:cNvPr>
          <p:cNvSpPr>
            <a:spLocks/>
          </p:cNvSpPr>
          <p:nvPr/>
        </p:nvSpPr>
        <p:spPr bwMode="auto">
          <a:xfrm>
            <a:off x="8203529" y="2219107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Freeform 871">
            <a:extLst>
              <a:ext uri="{FF2B5EF4-FFF2-40B4-BE49-F238E27FC236}">
                <a16:creationId xmlns:a16="http://schemas.microsoft.com/office/drawing/2014/main" id="{97A2E2D1-22BB-0A28-FCBB-88A8B8E69B8D}"/>
              </a:ext>
            </a:extLst>
          </p:cNvPr>
          <p:cNvSpPr>
            <a:spLocks/>
          </p:cNvSpPr>
          <p:nvPr/>
        </p:nvSpPr>
        <p:spPr bwMode="auto">
          <a:xfrm>
            <a:off x="8332383" y="2219107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Freeform 872">
            <a:extLst>
              <a:ext uri="{FF2B5EF4-FFF2-40B4-BE49-F238E27FC236}">
                <a16:creationId xmlns:a16="http://schemas.microsoft.com/office/drawing/2014/main" id="{DE5C3E63-58FB-E8CF-E903-5E1C412B98B0}"/>
              </a:ext>
            </a:extLst>
          </p:cNvPr>
          <p:cNvSpPr>
            <a:spLocks/>
          </p:cNvSpPr>
          <p:nvPr/>
        </p:nvSpPr>
        <p:spPr bwMode="auto">
          <a:xfrm>
            <a:off x="8267319" y="2159003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Freeform 873">
            <a:extLst>
              <a:ext uri="{FF2B5EF4-FFF2-40B4-BE49-F238E27FC236}">
                <a16:creationId xmlns:a16="http://schemas.microsoft.com/office/drawing/2014/main" id="{8D8104C7-5EEF-B9A5-5E0F-732DCD2A0343}"/>
              </a:ext>
            </a:extLst>
          </p:cNvPr>
          <p:cNvSpPr>
            <a:spLocks/>
          </p:cNvSpPr>
          <p:nvPr/>
        </p:nvSpPr>
        <p:spPr bwMode="auto">
          <a:xfrm>
            <a:off x="8267319" y="205381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Freeform 874">
            <a:extLst>
              <a:ext uri="{FF2B5EF4-FFF2-40B4-BE49-F238E27FC236}">
                <a16:creationId xmlns:a16="http://schemas.microsoft.com/office/drawing/2014/main" id="{3A0E8DDE-3BB8-52C4-92EC-468B1C5CF828}"/>
              </a:ext>
            </a:extLst>
          </p:cNvPr>
          <p:cNvSpPr>
            <a:spLocks/>
          </p:cNvSpPr>
          <p:nvPr/>
        </p:nvSpPr>
        <p:spPr bwMode="auto">
          <a:xfrm>
            <a:off x="8267319" y="183420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789">
            <a:extLst>
              <a:ext uri="{FF2B5EF4-FFF2-40B4-BE49-F238E27FC236}">
                <a16:creationId xmlns:a16="http://schemas.microsoft.com/office/drawing/2014/main" id="{0F5F0963-A8D3-CA30-FAD7-C4F7DAE580FC}"/>
              </a:ext>
            </a:extLst>
          </p:cNvPr>
          <p:cNvSpPr>
            <a:spLocks/>
          </p:cNvSpPr>
          <p:nvPr/>
        </p:nvSpPr>
        <p:spPr bwMode="auto">
          <a:xfrm>
            <a:off x="8417129" y="1834320"/>
            <a:ext cx="179886" cy="417267"/>
          </a:xfrm>
          <a:custGeom>
            <a:avLst/>
            <a:gdLst>
              <a:gd name="T0" fmla="*/ 0 w 341"/>
              <a:gd name="T1" fmla="*/ 0 h 867"/>
              <a:gd name="T2" fmla="*/ 0 w 341"/>
              <a:gd name="T3" fmla="*/ 0 h 867"/>
              <a:gd name="T4" fmla="*/ 341 w 341"/>
              <a:gd name="T5" fmla="*/ 0 h 867"/>
              <a:gd name="T6" fmla="*/ 341 w 341"/>
              <a:gd name="T7" fmla="*/ 867 h 867"/>
              <a:gd name="T8" fmla="*/ 0 w 341"/>
              <a:gd name="T9" fmla="*/ 867 h 867"/>
              <a:gd name="T10" fmla="*/ 0 w 341"/>
              <a:gd name="T11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867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867"/>
                </a:lnTo>
                <a:lnTo>
                  <a:pt x="0" y="867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816">
            <a:extLst>
              <a:ext uri="{FF2B5EF4-FFF2-40B4-BE49-F238E27FC236}">
                <a16:creationId xmlns:a16="http://schemas.microsoft.com/office/drawing/2014/main" id="{9B126C49-4D70-BADA-80BB-04C068008FBD}"/>
              </a:ext>
            </a:extLst>
          </p:cNvPr>
          <p:cNvSpPr>
            <a:spLocks noEditPoints="1"/>
          </p:cNvSpPr>
          <p:nvPr/>
        </p:nvSpPr>
        <p:spPr bwMode="auto">
          <a:xfrm>
            <a:off x="8465610" y="1784618"/>
            <a:ext cx="90581" cy="113275"/>
          </a:xfrm>
          <a:custGeom>
            <a:avLst/>
            <a:gdLst>
              <a:gd name="T0" fmla="*/ 0 w 170"/>
              <a:gd name="T1" fmla="*/ 236 h 236"/>
              <a:gd name="T2" fmla="*/ 0 w 170"/>
              <a:gd name="T3" fmla="*/ 236 h 236"/>
              <a:gd name="T4" fmla="*/ 170 w 170"/>
              <a:gd name="T5" fmla="*/ 236 h 236"/>
              <a:gd name="T6" fmla="*/ 85 w 170"/>
              <a:gd name="T7" fmla="*/ 236 h 236"/>
              <a:gd name="T8" fmla="*/ 85 w 170"/>
              <a:gd name="T9" fmla="*/ 236 h 236"/>
              <a:gd name="T10" fmla="*/ 85 w 170"/>
              <a:gd name="T11" fmla="*/ 0 h 236"/>
              <a:gd name="T12" fmla="*/ 0 w 170"/>
              <a:gd name="T13" fmla="*/ 0 h 236"/>
              <a:gd name="T14" fmla="*/ 0 w 170"/>
              <a:gd name="T15" fmla="*/ 0 h 236"/>
              <a:gd name="T16" fmla="*/ 170 w 170"/>
              <a:gd name="T17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36">
                <a:moveTo>
                  <a:pt x="0" y="236"/>
                </a:moveTo>
                <a:lnTo>
                  <a:pt x="0" y="236"/>
                </a:lnTo>
                <a:lnTo>
                  <a:pt x="170" y="236"/>
                </a:lnTo>
                <a:moveTo>
                  <a:pt x="85" y="236"/>
                </a:moveTo>
                <a:lnTo>
                  <a:pt x="85" y="236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Freeform 875">
            <a:extLst>
              <a:ext uri="{FF2B5EF4-FFF2-40B4-BE49-F238E27FC236}">
                <a16:creationId xmlns:a16="http://schemas.microsoft.com/office/drawing/2014/main" id="{5F581A9B-0965-C1B5-2A75-1E71651D4EE8}"/>
              </a:ext>
            </a:extLst>
          </p:cNvPr>
          <p:cNvSpPr>
            <a:spLocks/>
          </p:cNvSpPr>
          <p:nvPr/>
        </p:nvSpPr>
        <p:spPr bwMode="auto">
          <a:xfrm>
            <a:off x="8484747" y="2042375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Freeform 876">
            <a:extLst>
              <a:ext uri="{FF2B5EF4-FFF2-40B4-BE49-F238E27FC236}">
                <a16:creationId xmlns:a16="http://schemas.microsoft.com/office/drawing/2014/main" id="{C3F5A847-20DF-BD86-15DF-558FCA00F411}"/>
              </a:ext>
            </a:extLst>
          </p:cNvPr>
          <p:cNvSpPr>
            <a:spLocks/>
          </p:cNvSpPr>
          <p:nvPr/>
        </p:nvSpPr>
        <p:spPr bwMode="auto">
          <a:xfrm>
            <a:off x="8500056" y="1882866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Freeform 877">
            <a:extLst>
              <a:ext uri="{FF2B5EF4-FFF2-40B4-BE49-F238E27FC236}">
                <a16:creationId xmlns:a16="http://schemas.microsoft.com/office/drawing/2014/main" id="{C57C41A0-ABB2-5F23-3255-E69FC0BDC0FA}"/>
              </a:ext>
            </a:extLst>
          </p:cNvPr>
          <p:cNvSpPr>
            <a:spLocks/>
          </p:cNvSpPr>
          <p:nvPr/>
        </p:nvSpPr>
        <p:spPr bwMode="auto">
          <a:xfrm>
            <a:off x="8468161" y="1882866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Freeform 878">
            <a:extLst>
              <a:ext uri="{FF2B5EF4-FFF2-40B4-BE49-F238E27FC236}">
                <a16:creationId xmlns:a16="http://schemas.microsoft.com/office/drawing/2014/main" id="{600C9EB6-A68F-BBBD-E778-E177613BB6F4}"/>
              </a:ext>
            </a:extLst>
          </p:cNvPr>
          <p:cNvSpPr>
            <a:spLocks/>
          </p:cNvSpPr>
          <p:nvPr/>
        </p:nvSpPr>
        <p:spPr bwMode="auto">
          <a:xfrm>
            <a:off x="8500056" y="181235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Freeform 879">
            <a:extLst>
              <a:ext uri="{FF2B5EF4-FFF2-40B4-BE49-F238E27FC236}">
                <a16:creationId xmlns:a16="http://schemas.microsoft.com/office/drawing/2014/main" id="{F9FC160F-20B2-8B57-A109-4C21E25BF302}"/>
              </a:ext>
            </a:extLst>
          </p:cNvPr>
          <p:cNvSpPr>
            <a:spLocks/>
          </p:cNvSpPr>
          <p:nvPr/>
        </p:nvSpPr>
        <p:spPr bwMode="auto">
          <a:xfrm>
            <a:off x="8468161" y="181235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Freeform 880">
            <a:extLst>
              <a:ext uri="{FF2B5EF4-FFF2-40B4-BE49-F238E27FC236}">
                <a16:creationId xmlns:a16="http://schemas.microsoft.com/office/drawing/2014/main" id="{BAB0205D-39F5-EEC5-66A9-446D04AF7AE0}"/>
              </a:ext>
            </a:extLst>
          </p:cNvPr>
          <p:cNvSpPr>
            <a:spLocks/>
          </p:cNvSpPr>
          <p:nvPr/>
        </p:nvSpPr>
        <p:spPr bwMode="auto">
          <a:xfrm>
            <a:off x="8484747" y="1736072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Freeform 881">
            <a:extLst>
              <a:ext uri="{FF2B5EF4-FFF2-40B4-BE49-F238E27FC236}">
                <a16:creationId xmlns:a16="http://schemas.microsoft.com/office/drawing/2014/main" id="{CD961DF6-5DD2-C65F-1F04-6F8CDE04FC9D}"/>
              </a:ext>
            </a:extLst>
          </p:cNvPr>
          <p:cNvSpPr>
            <a:spLocks/>
          </p:cNvSpPr>
          <p:nvPr/>
        </p:nvSpPr>
        <p:spPr bwMode="auto">
          <a:xfrm>
            <a:off x="8484747" y="1553446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Freeform 882">
            <a:extLst>
              <a:ext uri="{FF2B5EF4-FFF2-40B4-BE49-F238E27FC236}">
                <a16:creationId xmlns:a16="http://schemas.microsoft.com/office/drawing/2014/main" id="{643D31F2-8A97-BF87-FDFA-49234861834C}"/>
              </a:ext>
            </a:extLst>
          </p:cNvPr>
          <p:cNvSpPr>
            <a:spLocks/>
          </p:cNvSpPr>
          <p:nvPr/>
        </p:nvSpPr>
        <p:spPr bwMode="auto">
          <a:xfrm>
            <a:off x="3511173" y="196439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Freeform 883">
            <a:extLst>
              <a:ext uri="{FF2B5EF4-FFF2-40B4-BE49-F238E27FC236}">
                <a16:creationId xmlns:a16="http://schemas.microsoft.com/office/drawing/2014/main" id="{DD8994F1-7D9F-090D-2426-24174ABB38D3}"/>
              </a:ext>
            </a:extLst>
          </p:cNvPr>
          <p:cNvSpPr>
            <a:spLocks/>
          </p:cNvSpPr>
          <p:nvPr/>
        </p:nvSpPr>
        <p:spPr bwMode="auto">
          <a:xfrm>
            <a:off x="3479278" y="196439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Freeform 884">
            <a:extLst>
              <a:ext uri="{FF2B5EF4-FFF2-40B4-BE49-F238E27FC236}">
                <a16:creationId xmlns:a16="http://schemas.microsoft.com/office/drawing/2014/main" id="{17D9E63D-5802-C0D8-962B-A9B5D0622039}"/>
              </a:ext>
            </a:extLst>
          </p:cNvPr>
          <p:cNvSpPr>
            <a:spLocks/>
          </p:cNvSpPr>
          <p:nvPr/>
        </p:nvSpPr>
        <p:spPr bwMode="auto">
          <a:xfrm>
            <a:off x="3543068" y="196439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Freeform 885">
            <a:extLst>
              <a:ext uri="{FF2B5EF4-FFF2-40B4-BE49-F238E27FC236}">
                <a16:creationId xmlns:a16="http://schemas.microsoft.com/office/drawing/2014/main" id="{4A8DB04C-2B04-549B-A96A-20648D06B78E}"/>
              </a:ext>
            </a:extLst>
          </p:cNvPr>
          <p:cNvSpPr>
            <a:spLocks/>
          </p:cNvSpPr>
          <p:nvPr/>
        </p:nvSpPr>
        <p:spPr bwMode="auto">
          <a:xfrm>
            <a:off x="3511173" y="1915854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Freeform 886">
            <a:extLst>
              <a:ext uri="{FF2B5EF4-FFF2-40B4-BE49-F238E27FC236}">
                <a16:creationId xmlns:a16="http://schemas.microsoft.com/office/drawing/2014/main" id="{AB6D1313-C5ED-6339-0F8B-3AD3F54500FA}"/>
              </a:ext>
            </a:extLst>
          </p:cNvPr>
          <p:cNvSpPr>
            <a:spLocks/>
          </p:cNvSpPr>
          <p:nvPr/>
        </p:nvSpPr>
        <p:spPr bwMode="auto">
          <a:xfrm>
            <a:off x="3511173" y="186730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Freeform 887">
            <a:extLst>
              <a:ext uri="{FF2B5EF4-FFF2-40B4-BE49-F238E27FC236}">
                <a16:creationId xmlns:a16="http://schemas.microsoft.com/office/drawing/2014/main" id="{10883A5E-EC12-C468-E267-A3B0C496DF4A}"/>
              </a:ext>
            </a:extLst>
          </p:cNvPr>
          <p:cNvSpPr>
            <a:spLocks/>
          </p:cNvSpPr>
          <p:nvPr/>
        </p:nvSpPr>
        <p:spPr bwMode="auto">
          <a:xfrm>
            <a:off x="3511173" y="1708954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Freeform 888">
            <a:extLst>
              <a:ext uri="{FF2B5EF4-FFF2-40B4-BE49-F238E27FC236}">
                <a16:creationId xmlns:a16="http://schemas.microsoft.com/office/drawing/2014/main" id="{935C9363-C453-8946-A21D-E741FCA9BB85}"/>
              </a:ext>
            </a:extLst>
          </p:cNvPr>
          <p:cNvSpPr>
            <a:spLocks/>
          </p:cNvSpPr>
          <p:nvPr/>
        </p:nvSpPr>
        <p:spPr bwMode="auto">
          <a:xfrm>
            <a:off x="3511173" y="1661564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Freeform 889">
            <a:extLst>
              <a:ext uri="{FF2B5EF4-FFF2-40B4-BE49-F238E27FC236}">
                <a16:creationId xmlns:a16="http://schemas.microsoft.com/office/drawing/2014/main" id="{EF283F4E-F0E3-9409-C4AA-4DD72B1D2048}"/>
              </a:ext>
            </a:extLst>
          </p:cNvPr>
          <p:cNvSpPr>
            <a:spLocks/>
          </p:cNvSpPr>
          <p:nvPr/>
        </p:nvSpPr>
        <p:spPr bwMode="auto">
          <a:xfrm>
            <a:off x="3511173" y="153673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791">
            <a:extLst>
              <a:ext uri="{FF2B5EF4-FFF2-40B4-BE49-F238E27FC236}">
                <a16:creationId xmlns:a16="http://schemas.microsoft.com/office/drawing/2014/main" id="{6C70708E-4F36-3CFC-A87A-30C0282B8847}"/>
              </a:ext>
            </a:extLst>
          </p:cNvPr>
          <p:cNvSpPr>
            <a:spLocks/>
          </p:cNvSpPr>
          <p:nvPr/>
        </p:nvSpPr>
        <p:spPr bwMode="auto">
          <a:xfrm>
            <a:off x="3665128" y="2071631"/>
            <a:ext cx="181161" cy="171068"/>
          </a:xfrm>
          <a:custGeom>
            <a:avLst/>
            <a:gdLst>
              <a:gd name="T0" fmla="*/ 0 w 342"/>
              <a:gd name="T1" fmla="*/ 0 h 355"/>
              <a:gd name="T2" fmla="*/ 0 w 342"/>
              <a:gd name="T3" fmla="*/ 0 h 355"/>
              <a:gd name="T4" fmla="*/ 342 w 342"/>
              <a:gd name="T5" fmla="*/ 0 h 355"/>
              <a:gd name="T6" fmla="*/ 342 w 342"/>
              <a:gd name="T7" fmla="*/ 355 h 355"/>
              <a:gd name="T8" fmla="*/ 0 w 342"/>
              <a:gd name="T9" fmla="*/ 355 h 355"/>
              <a:gd name="T10" fmla="*/ 0 w 342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2" h="355">
                <a:moveTo>
                  <a:pt x="0" y="0"/>
                </a:moveTo>
                <a:lnTo>
                  <a:pt x="0" y="0"/>
                </a:lnTo>
                <a:lnTo>
                  <a:pt x="342" y="0"/>
                </a:lnTo>
                <a:lnTo>
                  <a:pt x="342" y="355"/>
                </a:lnTo>
                <a:lnTo>
                  <a:pt x="0" y="355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818">
            <a:extLst>
              <a:ext uri="{FF2B5EF4-FFF2-40B4-BE49-F238E27FC236}">
                <a16:creationId xmlns:a16="http://schemas.microsoft.com/office/drawing/2014/main" id="{120F0C59-7D0B-8E3F-2992-7F2C0A1F754D}"/>
              </a:ext>
            </a:extLst>
          </p:cNvPr>
          <p:cNvSpPr>
            <a:spLocks noEditPoints="1"/>
          </p:cNvSpPr>
          <p:nvPr/>
        </p:nvSpPr>
        <p:spPr bwMode="auto">
          <a:xfrm>
            <a:off x="3714884" y="2013838"/>
            <a:ext cx="90581" cy="128301"/>
          </a:xfrm>
          <a:custGeom>
            <a:avLst/>
            <a:gdLst>
              <a:gd name="T0" fmla="*/ 0 w 170"/>
              <a:gd name="T1" fmla="*/ 266 h 266"/>
              <a:gd name="T2" fmla="*/ 0 w 170"/>
              <a:gd name="T3" fmla="*/ 266 h 266"/>
              <a:gd name="T4" fmla="*/ 170 w 170"/>
              <a:gd name="T5" fmla="*/ 266 h 266"/>
              <a:gd name="T6" fmla="*/ 85 w 170"/>
              <a:gd name="T7" fmla="*/ 266 h 266"/>
              <a:gd name="T8" fmla="*/ 85 w 170"/>
              <a:gd name="T9" fmla="*/ 266 h 266"/>
              <a:gd name="T10" fmla="*/ 85 w 170"/>
              <a:gd name="T11" fmla="*/ 0 h 266"/>
              <a:gd name="T12" fmla="*/ 0 w 170"/>
              <a:gd name="T13" fmla="*/ 0 h 266"/>
              <a:gd name="T14" fmla="*/ 0 w 170"/>
              <a:gd name="T15" fmla="*/ 0 h 266"/>
              <a:gd name="T16" fmla="*/ 170 w 170"/>
              <a:gd name="T1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66">
                <a:moveTo>
                  <a:pt x="0" y="266"/>
                </a:moveTo>
                <a:lnTo>
                  <a:pt x="0" y="266"/>
                </a:lnTo>
                <a:lnTo>
                  <a:pt x="170" y="266"/>
                </a:lnTo>
                <a:moveTo>
                  <a:pt x="85" y="266"/>
                </a:moveTo>
                <a:lnTo>
                  <a:pt x="85" y="266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Freeform 890">
            <a:extLst>
              <a:ext uri="{FF2B5EF4-FFF2-40B4-BE49-F238E27FC236}">
                <a16:creationId xmlns:a16="http://schemas.microsoft.com/office/drawing/2014/main" id="{96F4A259-FA67-519B-1521-232D9BDD4898}"/>
              </a:ext>
            </a:extLst>
          </p:cNvPr>
          <p:cNvSpPr>
            <a:spLocks/>
          </p:cNvSpPr>
          <p:nvPr/>
        </p:nvSpPr>
        <p:spPr bwMode="auto">
          <a:xfrm>
            <a:off x="3734020" y="2201087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Freeform 891">
            <a:extLst>
              <a:ext uri="{FF2B5EF4-FFF2-40B4-BE49-F238E27FC236}">
                <a16:creationId xmlns:a16="http://schemas.microsoft.com/office/drawing/2014/main" id="{198F5D25-F2AB-09D0-418F-E3A1D6673FA2}"/>
              </a:ext>
            </a:extLst>
          </p:cNvPr>
          <p:cNvSpPr>
            <a:spLocks/>
          </p:cNvSpPr>
          <p:nvPr/>
        </p:nvSpPr>
        <p:spPr bwMode="auto">
          <a:xfrm>
            <a:off x="3700850" y="220108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Freeform 892">
            <a:extLst>
              <a:ext uri="{FF2B5EF4-FFF2-40B4-BE49-F238E27FC236}">
                <a16:creationId xmlns:a16="http://schemas.microsoft.com/office/drawing/2014/main" id="{7D275B40-63B7-D92D-1568-A376CFC28D86}"/>
              </a:ext>
            </a:extLst>
          </p:cNvPr>
          <p:cNvSpPr>
            <a:spLocks/>
          </p:cNvSpPr>
          <p:nvPr/>
        </p:nvSpPr>
        <p:spPr bwMode="auto">
          <a:xfrm>
            <a:off x="3765915" y="220108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Freeform 893">
            <a:extLst>
              <a:ext uri="{FF2B5EF4-FFF2-40B4-BE49-F238E27FC236}">
                <a16:creationId xmlns:a16="http://schemas.microsoft.com/office/drawing/2014/main" id="{2C3F3C4E-383D-EA13-4633-7431E206AA29}"/>
              </a:ext>
            </a:extLst>
          </p:cNvPr>
          <p:cNvSpPr>
            <a:spLocks/>
          </p:cNvSpPr>
          <p:nvPr/>
        </p:nvSpPr>
        <p:spPr bwMode="auto">
          <a:xfrm>
            <a:off x="3734020" y="2117865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Freeform 894">
            <a:extLst>
              <a:ext uri="{FF2B5EF4-FFF2-40B4-BE49-F238E27FC236}">
                <a16:creationId xmlns:a16="http://schemas.microsoft.com/office/drawing/2014/main" id="{8608B25F-FE0A-7A6B-1232-B80D1F2849ED}"/>
              </a:ext>
            </a:extLst>
          </p:cNvPr>
          <p:cNvSpPr>
            <a:spLocks/>
          </p:cNvSpPr>
          <p:nvPr/>
        </p:nvSpPr>
        <p:spPr bwMode="auto">
          <a:xfrm>
            <a:off x="3749330" y="1936394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Freeform 895">
            <a:extLst>
              <a:ext uri="{FF2B5EF4-FFF2-40B4-BE49-F238E27FC236}">
                <a16:creationId xmlns:a16="http://schemas.microsoft.com/office/drawing/2014/main" id="{D6DD41C1-9F05-9D0D-0F9D-7F9853DE2E24}"/>
              </a:ext>
            </a:extLst>
          </p:cNvPr>
          <p:cNvSpPr>
            <a:spLocks/>
          </p:cNvSpPr>
          <p:nvPr/>
        </p:nvSpPr>
        <p:spPr bwMode="auto">
          <a:xfrm>
            <a:off x="3717435" y="1936394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Freeform 896">
            <a:extLst>
              <a:ext uri="{FF2B5EF4-FFF2-40B4-BE49-F238E27FC236}">
                <a16:creationId xmlns:a16="http://schemas.microsoft.com/office/drawing/2014/main" id="{4DFDAE7D-77D2-77D4-3CDA-96FF8FE81B21}"/>
              </a:ext>
            </a:extLst>
          </p:cNvPr>
          <p:cNvSpPr>
            <a:spLocks/>
          </p:cNvSpPr>
          <p:nvPr/>
        </p:nvSpPr>
        <p:spPr bwMode="auto">
          <a:xfrm>
            <a:off x="3734020" y="1783820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Freeform 897">
            <a:extLst>
              <a:ext uri="{FF2B5EF4-FFF2-40B4-BE49-F238E27FC236}">
                <a16:creationId xmlns:a16="http://schemas.microsoft.com/office/drawing/2014/main" id="{F75DD8E4-A8AA-2375-7778-8552A47909AE}"/>
              </a:ext>
            </a:extLst>
          </p:cNvPr>
          <p:cNvSpPr>
            <a:spLocks/>
          </p:cNvSpPr>
          <p:nvPr/>
        </p:nvSpPr>
        <p:spPr bwMode="auto">
          <a:xfrm>
            <a:off x="4109434" y="2133354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Freeform 898">
            <a:extLst>
              <a:ext uri="{FF2B5EF4-FFF2-40B4-BE49-F238E27FC236}">
                <a16:creationId xmlns:a16="http://schemas.microsoft.com/office/drawing/2014/main" id="{BD8A4776-D0CE-6220-9FB7-D3431E9419FC}"/>
              </a:ext>
            </a:extLst>
          </p:cNvPr>
          <p:cNvSpPr>
            <a:spLocks/>
          </p:cNvSpPr>
          <p:nvPr/>
        </p:nvSpPr>
        <p:spPr bwMode="auto">
          <a:xfrm>
            <a:off x="4109434" y="2057067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Freeform 899">
            <a:extLst>
              <a:ext uri="{FF2B5EF4-FFF2-40B4-BE49-F238E27FC236}">
                <a16:creationId xmlns:a16="http://schemas.microsoft.com/office/drawing/2014/main" id="{38444B4F-90A4-E86C-2189-643A2BF3BD04}"/>
              </a:ext>
            </a:extLst>
          </p:cNvPr>
          <p:cNvSpPr>
            <a:spLocks/>
          </p:cNvSpPr>
          <p:nvPr/>
        </p:nvSpPr>
        <p:spPr bwMode="auto">
          <a:xfrm>
            <a:off x="4109434" y="2003897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Freeform 900">
            <a:extLst>
              <a:ext uri="{FF2B5EF4-FFF2-40B4-BE49-F238E27FC236}">
                <a16:creationId xmlns:a16="http://schemas.microsoft.com/office/drawing/2014/main" id="{32C6FB26-1799-E758-C4EB-F29E7E849D0B}"/>
              </a:ext>
            </a:extLst>
          </p:cNvPr>
          <p:cNvSpPr>
            <a:spLocks/>
          </p:cNvSpPr>
          <p:nvPr/>
        </p:nvSpPr>
        <p:spPr bwMode="auto">
          <a:xfrm>
            <a:off x="4109434" y="1956506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Freeform 901">
            <a:extLst>
              <a:ext uri="{FF2B5EF4-FFF2-40B4-BE49-F238E27FC236}">
                <a16:creationId xmlns:a16="http://schemas.microsoft.com/office/drawing/2014/main" id="{8BA0E6E7-1C1A-079E-0169-0D6B66169F8E}"/>
              </a:ext>
            </a:extLst>
          </p:cNvPr>
          <p:cNvSpPr>
            <a:spLocks/>
          </p:cNvSpPr>
          <p:nvPr/>
        </p:nvSpPr>
        <p:spPr bwMode="auto">
          <a:xfrm>
            <a:off x="4109434" y="1795842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Freeform 902">
            <a:extLst>
              <a:ext uri="{FF2B5EF4-FFF2-40B4-BE49-F238E27FC236}">
                <a16:creationId xmlns:a16="http://schemas.microsoft.com/office/drawing/2014/main" id="{C3ADC4D9-D479-E770-1BC9-2B1654B110DD}"/>
              </a:ext>
            </a:extLst>
          </p:cNvPr>
          <p:cNvSpPr>
            <a:spLocks/>
          </p:cNvSpPr>
          <p:nvPr/>
        </p:nvSpPr>
        <p:spPr bwMode="auto">
          <a:xfrm>
            <a:off x="4126019" y="1566982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Freeform 903">
            <a:extLst>
              <a:ext uri="{FF2B5EF4-FFF2-40B4-BE49-F238E27FC236}">
                <a16:creationId xmlns:a16="http://schemas.microsoft.com/office/drawing/2014/main" id="{A0754F79-ADAE-C30E-3DAC-C0B0D48A060B}"/>
              </a:ext>
            </a:extLst>
          </p:cNvPr>
          <p:cNvSpPr>
            <a:spLocks/>
          </p:cNvSpPr>
          <p:nvPr/>
        </p:nvSpPr>
        <p:spPr bwMode="auto">
          <a:xfrm>
            <a:off x="4092849" y="156698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Freeform 904">
            <a:extLst>
              <a:ext uri="{FF2B5EF4-FFF2-40B4-BE49-F238E27FC236}">
                <a16:creationId xmlns:a16="http://schemas.microsoft.com/office/drawing/2014/main" id="{02C6DB50-F134-F5DC-F00C-6C8379F6FC9B}"/>
              </a:ext>
            </a:extLst>
          </p:cNvPr>
          <p:cNvSpPr>
            <a:spLocks/>
          </p:cNvSpPr>
          <p:nvPr/>
        </p:nvSpPr>
        <p:spPr bwMode="auto">
          <a:xfrm>
            <a:off x="4109434" y="1519591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793">
            <a:extLst>
              <a:ext uri="{FF2B5EF4-FFF2-40B4-BE49-F238E27FC236}">
                <a16:creationId xmlns:a16="http://schemas.microsoft.com/office/drawing/2014/main" id="{0D130196-E565-F507-024D-3A70002C27EC}"/>
              </a:ext>
            </a:extLst>
          </p:cNvPr>
          <p:cNvSpPr>
            <a:spLocks/>
          </p:cNvSpPr>
          <p:nvPr/>
        </p:nvSpPr>
        <p:spPr bwMode="auto">
          <a:xfrm>
            <a:off x="4254508" y="2203861"/>
            <a:ext cx="181161" cy="47391"/>
          </a:xfrm>
          <a:custGeom>
            <a:avLst/>
            <a:gdLst>
              <a:gd name="T0" fmla="*/ 0 w 341"/>
              <a:gd name="T1" fmla="*/ 0 h 98"/>
              <a:gd name="T2" fmla="*/ 0 w 341"/>
              <a:gd name="T3" fmla="*/ 0 h 98"/>
              <a:gd name="T4" fmla="*/ 341 w 341"/>
              <a:gd name="T5" fmla="*/ 0 h 98"/>
              <a:gd name="T6" fmla="*/ 341 w 341"/>
              <a:gd name="T7" fmla="*/ 98 h 98"/>
              <a:gd name="T8" fmla="*/ 0 w 341"/>
              <a:gd name="T9" fmla="*/ 98 h 98"/>
              <a:gd name="T10" fmla="*/ 0 w 341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98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98"/>
                </a:lnTo>
                <a:lnTo>
                  <a:pt x="0" y="98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820">
            <a:extLst>
              <a:ext uri="{FF2B5EF4-FFF2-40B4-BE49-F238E27FC236}">
                <a16:creationId xmlns:a16="http://schemas.microsoft.com/office/drawing/2014/main" id="{A9FE6240-7884-0B14-3207-23C6C133AD87}"/>
              </a:ext>
            </a:extLst>
          </p:cNvPr>
          <p:cNvSpPr>
            <a:spLocks noEditPoints="1"/>
          </p:cNvSpPr>
          <p:nvPr/>
        </p:nvSpPr>
        <p:spPr bwMode="auto">
          <a:xfrm>
            <a:off x="4304263" y="2179588"/>
            <a:ext cx="90581" cy="61261"/>
          </a:xfrm>
          <a:custGeom>
            <a:avLst/>
            <a:gdLst>
              <a:gd name="T0" fmla="*/ 0 w 171"/>
              <a:gd name="T1" fmla="*/ 128 h 128"/>
              <a:gd name="T2" fmla="*/ 0 w 171"/>
              <a:gd name="T3" fmla="*/ 128 h 128"/>
              <a:gd name="T4" fmla="*/ 171 w 171"/>
              <a:gd name="T5" fmla="*/ 128 h 128"/>
              <a:gd name="T6" fmla="*/ 86 w 171"/>
              <a:gd name="T7" fmla="*/ 128 h 128"/>
              <a:gd name="T8" fmla="*/ 86 w 171"/>
              <a:gd name="T9" fmla="*/ 128 h 128"/>
              <a:gd name="T10" fmla="*/ 86 w 171"/>
              <a:gd name="T11" fmla="*/ 0 h 128"/>
              <a:gd name="T12" fmla="*/ 0 w 171"/>
              <a:gd name="T13" fmla="*/ 0 h 128"/>
              <a:gd name="T14" fmla="*/ 0 w 171"/>
              <a:gd name="T15" fmla="*/ 0 h 128"/>
              <a:gd name="T16" fmla="*/ 171 w 171"/>
              <a:gd name="T1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" h="128">
                <a:moveTo>
                  <a:pt x="0" y="128"/>
                </a:moveTo>
                <a:lnTo>
                  <a:pt x="0" y="128"/>
                </a:lnTo>
                <a:lnTo>
                  <a:pt x="171" y="128"/>
                </a:lnTo>
                <a:moveTo>
                  <a:pt x="86" y="128"/>
                </a:moveTo>
                <a:lnTo>
                  <a:pt x="86" y="128"/>
                </a:lnTo>
                <a:lnTo>
                  <a:pt x="86" y="0"/>
                </a:lnTo>
                <a:moveTo>
                  <a:pt x="0" y="0"/>
                </a:moveTo>
                <a:lnTo>
                  <a:pt x="0" y="0"/>
                </a:lnTo>
                <a:lnTo>
                  <a:pt x="171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Freeform 909">
            <a:extLst>
              <a:ext uri="{FF2B5EF4-FFF2-40B4-BE49-F238E27FC236}">
                <a16:creationId xmlns:a16="http://schemas.microsoft.com/office/drawing/2014/main" id="{B02B8E94-100F-743D-5030-EB378C232E46}"/>
              </a:ext>
            </a:extLst>
          </p:cNvPr>
          <p:cNvSpPr>
            <a:spLocks/>
          </p:cNvSpPr>
          <p:nvPr/>
        </p:nvSpPr>
        <p:spPr bwMode="auto">
          <a:xfrm>
            <a:off x="4255055" y="218342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Freeform 905">
            <a:extLst>
              <a:ext uri="{FF2B5EF4-FFF2-40B4-BE49-F238E27FC236}">
                <a16:creationId xmlns:a16="http://schemas.microsoft.com/office/drawing/2014/main" id="{74940A9A-DF68-C3A9-7A36-EB5B67D2F9BE}"/>
              </a:ext>
            </a:extLst>
          </p:cNvPr>
          <p:cNvSpPr>
            <a:spLocks/>
          </p:cNvSpPr>
          <p:nvPr/>
        </p:nvSpPr>
        <p:spPr bwMode="auto">
          <a:xfrm>
            <a:off x="4296791" y="218804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Freeform 906">
            <a:extLst>
              <a:ext uri="{FF2B5EF4-FFF2-40B4-BE49-F238E27FC236}">
                <a16:creationId xmlns:a16="http://schemas.microsoft.com/office/drawing/2014/main" id="{350745EA-1516-5325-0E99-BD364D06300C}"/>
              </a:ext>
            </a:extLst>
          </p:cNvPr>
          <p:cNvSpPr>
            <a:spLocks/>
          </p:cNvSpPr>
          <p:nvPr/>
        </p:nvSpPr>
        <p:spPr bwMode="auto">
          <a:xfrm>
            <a:off x="4328686" y="218804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Freeform 907">
            <a:extLst>
              <a:ext uri="{FF2B5EF4-FFF2-40B4-BE49-F238E27FC236}">
                <a16:creationId xmlns:a16="http://schemas.microsoft.com/office/drawing/2014/main" id="{16992A41-E60E-3D66-3CEF-668FBEFFF639}"/>
              </a:ext>
            </a:extLst>
          </p:cNvPr>
          <p:cNvSpPr>
            <a:spLocks/>
          </p:cNvSpPr>
          <p:nvPr/>
        </p:nvSpPr>
        <p:spPr bwMode="auto">
          <a:xfrm>
            <a:off x="4360579" y="218804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Freeform 908">
            <a:extLst>
              <a:ext uri="{FF2B5EF4-FFF2-40B4-BE49-F238E27FC236}">
                <a16:creationId xmlns:a16="http://schemas.microsoft.com/office/drawing/2014/main" id="{8F022D16-2013-9152-FD6A-01593A3CED0E}"/>
              </a:ext>
            </a:extLst>
          </p:cNvPr>
          <p:cNvSpPr>
            <a:spLocks/>
          </p:cNvSpPr>
          <p:nvPr/>
        </p:nvSpPr>
        <p:spPr bwMode="auto">
          <a:xfrm>
            <a:off x="4264896" y="2188045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Freeform 910">
            <a:extLst>
              <a:ext uri="{FF2B5EF4-FFF2-40B4-BE49-F238E27FC236}">
                <a16:creationId xmlns:a16="http://schemas.microsoft.com/office/drawing/2014/main" id="{0A40D996-0311-8DD8-EB5D-D09536F78B63}"/>
              </a:ext>
            </a:extLst>
          </p:cNvPr>
          <p:cNvSpPr>
            <a:spLocks/>
          </p:cNvSpPr>
          <p:nvPr/>
        </p:nvSpPr>
        <p:spPr bwMode="auto">
          <a:xfrm>
            <a:off x="4392475" y="218804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Freeform 911">
            <a:extLst>
              <a:ext uri="{FF2B5EF4-FFF2-40B4-BE49-F238E27FC236}">
                <a16:creationId xmlns:a16="http://schemas.microsoft.com/office/drawing/2014/main" id="{CA93E6E5-D715-0639-2163-43894B138593}"/>
              </a:ext>
            </a:extLst>
          </p:cNvPr>
          <p:cNvSpPr>
            <a:spLocks/>
          </p:cNvSpPr>
          <p:nvPr/>
        </p:nvSpPr>
        <p:spPr bwMode="auto">
          <a:xfrm>
            <a:off x="4322125" y="200274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Freeform 912">
            <a:extLst>
              <a:ext uri="{FF2B5EF4-FFF2-40B4-BE49-F238E27FC236}">
                <a16:creationId xmlns:a16="http://schemas.microsoft.com/office/drawing/2014/main" id="{ABC25C28-C199-97F3-11F8-EB0CAE5DCDBF}"/>
              </a:ext>
            </a:extLst>
          </p:cNvPr>
          <p:cNvSpPr>
            <a:spLocks/>
          </p:cNvSpPr>
          <p:nvPr/>
        </p:nvSpPr>
        <p:spPr bwMode="auto">
          <a:xfrm>
            <a:off x="4727463" y="2222335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Freeform 913">
            <a:extLst>
              <a:ext uri="{FF2B5EF4-FFF2-40B4-BE49-F238E27FC236}">
                <a16:creationId xmlns:a16="http://schemas.microsoft.com/office/drawing/2014/main" id="{DBC7488F-44B5-8743-086A-3BB95C664474}"/>
              </a:ext>
            </a:extLst>
          </p:cNvPr>
          <p:cNvSpPr>
            <a:spLocks/>
          </p:cNvSpPr>
          <p:nvPr/>
        </p:nvSpPr>
        <p:spPr bwMode="auto">
          <a:xfrm>
            <a:off x="4694293" y="222233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Freeform 914">
            <a:extLst>
              <a:ext uri="{FF2B5EF4-FFF2-40B4-BE49-F238E27FC236}">
                <a16:creationId xmlns:a16="http://schemas.microsoft.com/office/drawing/2014/main" id="{E13A84F3-7138-FDFA-653B-0AE15759602F}"/>
              </a:ext>
            </a:extLst>
          </p:cNvPr>
          <p:cNvSpPr>
            <a:spLocks/>
          </p:cNvSpPr>
          <p:nvPr/>
        </p:nvSpPr>
        <p:spPr bwMode="auto">
          <a:xfrm>
            <a:off x="4662398" y="222233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Freeform 915">
            <a:extLst>
              <a:ext uri="{FF2B5EF4-FFF2-40B4-BE49-F238E27FC236}">
                <a16:creationId xmlns:a16="http://schemas.microsoft.com/office/drawing/2014/main" id="{6C58DEF2-5523-4DCE-2D8C-D48016560B1F}"/>
              </a:ext>
            </a:extLst>
          </p:cNvPr>
          <p:cNvSpPr>
            <a:spLocks/>
          </p:cNvSpPr>
          <p:nvPr/>
        </p:nvSpPr>
        <p:spPr bwMode="auto">
          <a:xfrm>
            <a:off x="4759358" y="2222335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Freeform 916">
            <a:extLst>
              <a:ext uri="{FF2B5EF4-FFF2-40B4-BE49-F238E27FC236}">
                <a16:creationId xmlns:a16="http://schemas.microsoft.com/office/drawing/2014/main" id="{5EB455F5-5730-4836-9188-92C751F0D8E7}"/>
              </a:ext>
            </a:extLst>
          </p:cNvPr>
          <p:cNvSpPr>
            <a:spLocks/>
          </p:cNvSpPr>
          <p:nvPr/>
        </p:nvSpPr>
        <p:spPr bwMode="auto">
          <a:xfrm>
            <a:off x="4630504" y="222233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Freeform 917">
            <a:extLst>
              <a:ext uri="{FF2B5EF4-FFF2-40B4-BE49-F238E27FC236}">
                <a16:creationId xmlns:a16="http://schemas.microsoft.com/office/drawing/2014/main" id="{1E7F9669-E2E5-F238-2684-5C3FFD412DAC}"/>
              </a:ext>
            </a:extLst>
          </p:cNvPr>
          <p:cNvSpPr>
            <a:spLocks/>
          </p:cNvSpPr>
          <p:nvPr/>
        </p:nvSpPr>
        <p:spPr bwMode="auto">
          <a:xfrm>
            <a:off x="4791253" y="222233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Freeform 918">
            <a:extLst>
              <a:ext uri="{FF2B5EF4-FFF2-40B4-BE49-F238E27FC236}">
                <a16:creationId xmlns:a16="http://schemas.microsoft.com/office/drawing/2014/main" id="{10910081-BFC1-FC61-5AA8-E2BB23D3E95F}"/>
              </a:ext>
            </a:extLst>
          </p:cNvPr>
          <p:cNvSpPr>
            <a:spLocks/>
          </p:cNvSpPr>
          <p:nvPr/>
        </p:nvSpPr>
        <p:spPr bwMode="auto">
          <a:xfrm>
            <a:off x="4598609" y="2222335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Freeform 919">
            <a:extLst>
              <a:ext uri="{FF2B5EF4-FFF2-40B4-BE49-F238E27FC236}">
                <a16:creationId xmlns:a16="http://schemas.microsoft.com/office/drawing/2014/main" id="{40CBA8EE-86E6-527B-702B-1BCA9FD6455B}"/>
              </a:ext>
            </a:extLst>
          </p:cNvPr>
          <p:cNvSpPr>
            <a:spLocks/>
          </p:cNvSpPr>
          <p:nvPr/>
        </p:nvSpPr>
        <p:spPr bwMode="auto">
          <a:xfrm>
            <a:off x="4823146" y="222233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Freeform 920">
            <a:extLst>
              <a:ext uri="{FF2B5EF4-FFF2-40B4-BE49-F238E27FC236}">
                <a16:creationId xmlns:a16="http://schemas.microsoft.com/office/drawing/2014/main" id="{A7E27959-C9DF-0D72-1FF6-AC5460BF90D9}"/>
              </a:ext>
            </a:extLst>
          </p:cNvPr>
          <p:cNvSpPr>
            <a:spLocks/>
          </p:cNvSpPr>
          <p:nvPr/>
        </p:nvSpPr>
        <p:spPr bwMode="auto">
          <a:xfrm>
            <a:off x="4946430" y="2168693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Freeform 921">
            <a:extLst>
              <a:ext uri="{FF2B5EF4-FFF2-40B4-BE49-F238E27FC236}">
                <a16:creationId xmlns:a16="http://schemas.microsoft.com/office/drawing/2014/main" id="{B85AFDF3-1F24-E1D8-90AF-41F5EE9059A7}"/>
              </a:ext>
            </a:extLst>
          </p:cNvPr>
          <p:cNvSpPr>
            <a:spLocks/>
          </p:cNvSpPr>
          <p:nvPr/>
        </p:nvSpPr>
        <p:spPr bwMode="auto">
          <a:xfrm>
            <a:off x="4946430" y="212014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Freeform 922">
            <a:extLst>
              <a:ext uri="{FF2B5EF4-FFF2-40B4-BE49-F238E27FC236}">
                <a16:creationId xmlns:a16="http://schemas.microsoft.com/office/drawing/2014/main" id="{AE4D21F2-0695-3AFD-F23F-D8FF2DF067A7}"/>
              </a:ext>
            </a:extLst>
          </p:cNvPr>
          <p:cNvSpPr>
            <a:spLocks/>
          </p:cNvSpPr>
          <p:nvPr/>
        </p:nvSpPr>
        <p:spPr bwMode="auto">
          <a:xfrm>
            <a:off x="4946430" y="174449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Freeform 923">
            <a:extLst>
              <a:ext uri="{FF2B5EF4-FFF2-40B4-BE49-F238E27FC236}">
                <a16:creationId xmlns:a16="http://schemas.microsoft.com/office/drawing/2014/main" id="{894B2A43-E2ED-1A77-96AF-D5B62835C340}"/>
              </a:ext>
            </a:extLst>
          </p:cNvPr>
          <p:cNvSpPr>
            <a:spLocks/>
          </p:cNvSpPr>
          <p:nvPr/>
        </p:nvSpPr>
        <p:spPr bwMode="auto">
          <a:xfrm>
            <a:off x="4946430" y="166704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Freeform 924">
            <a:extLst>
              <a:ext uri="{FF2B5EF4-FFF2-40B4-BE49-F238E27FC236}">
                <a16:creationId xmlns:a16="http://schemas.microsoft.com/office/drawing/2014/main" id="{AE65A898-5C6D-027E-3646-C0B5A4DA653C}"/>
              </a:ext>
            </a:extLst>
          </p:cNvPr>
          <p:cNvSpPr>
            <a:spLocks/>
          </p:cNvSpPr>
          <p:nvPr/>
        </p:nvSpPr>
        <p:spPr bwMode="auto">
          <a:xfrm>
            <a:off x="4946430" y="1512163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Freeform 925">
            <a:extLst>
              <a:ext uri="{FF2B5EF4-FFF2-40B4-BE49-F238E27FC236}">
                <a16:creationId xmlns:a16="http://schemas.microsoft.com/office/drawing/2014/main" id="{C5A22C03-7B43-9ACB-2875-469BA112E940}"/>
              </a:ext>
            </a:extLst>
          </p:cNvPr>
          <p:cNvSpPr>
            <a:spLocks/>
          </p:cNvSpPr>
          <p:nvPr/>
        </p:nvSpPr>
        <p:spPr bwMode="auto">
          <a:xfrm>
            <a:off x="4946430" y="1430098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Freeform 926">
            <a:extLst>
              <a:ext uri="{FF2B5EF4-FFF2-40B4-BE49-F238E27FC236}">
                <a16:creationId xmlns:a16="http://schemas.microsoft.com/office/drawing/2014/main" id="{FCCD7E1C-7DDE-0243-F430-72DEDA74FC0F}"/>
              </a:ext>
            </a:extLst>
          </p:cNvPr>
          <p:cNvSpPr>
            <a:spLocks/>
          </p:cNvSpPr>
          <p:nvPr/>
        </p:nvSpPr>
        <p:spPr bwMode="auto">
          <a:xfrm>
            <a:off x="4946430" y="270475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Freeform 927">
            <a:extLst>
              <a:ext uri="{FF2B5EF4-FFF2-40B4-BE49-F238E27FC236}">
                <a16:creationId xmlns:a16="http://schemas.microsoft.com/office/drawing/2014/main" id="{DD24DB47-1851-4ED9-1EEE-6FE008A004C1}"/>
              </a:ext>
            </a:extLst>
          </p:cNvPr>
          <p:cNvSpPr>
            <a:spLocks/>
          </p:cNvSpPr>
          <p:nvPr/>
        </p:nvSpPr>
        <p:spPr bwMode="auto">
          <a:xfrm>
            <a:off x="5327814" y="2213141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reeform 928">
            <a:extLst>
              <a:ext uri="{FF2B5EF4-FFF2-40B4-BE49-F238E27FC236}">
                <a16:creationId xmlns:a16="http://schemas.microsoft.com/office/drawing/2014/main" id="{B2B5E79B-81E1-9B95-6C7D-CEE8B4650B4F}"/>
              </a:ext>
            </a:extLst>
          </p:cNvPr>
          <p:cNvSpPr>
            <a:spLocks/>
          </p:cNvSpPr>
          <p:nvPr/>
        </p:nvSpPr>
        <p:spPr bwMode="auto">
          <a:xfrm>
            <a:off x="5344399" y="2158816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Freeform 929">
            <a:extLst>
              <a:ext uri="{FF2B5EF4-FFF2-40B4-BE49-F238E27FC236}">
                <a16:creationId xmlns:a16="http://schemas.microsoft.com/office/drawing/2014/main" id="{A7BB09A7-9367-E24E-37EE-6CF44DBEBB1C}"/>
              </a:ext>
            </a:extLst>
          </p:cNvPr>
          <p:cNvSpPr>
            <a:spLocks/>
          </p:cNvSpPr>
          <p:nvPr/>
        </p:nvSpPr>
        <p:spPr bwMode="auto">
          <a:xfrm>
            <a:off x="5311228" y="2158816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Freeform 930">
            <a:extLst>
              <a:ext uri="{FF2B5EF4-FFF2-40B4-BE49-F238E27FC236}">
                <a16:creationId xmlns:a16="http://schemas.microsoft.com/office/drawing/2014/main" id="{53713D79-014E-7056-A2EA-1C0BF8DE0591}"/>
              </a:ext>
            </a:extLst>
          </p:cNvPr>
          <p:cNvSpPr>
            <a:spLocks/>
          </p:cNvSpPr>
          <p:nvPr/>
        </p:nvSpPr>
        <p:spPr bwMode="auto">
          <a:xfrm>
            <a:off x="5327814" y="2105647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Freeform 931">
            <a:extLst>
              <a:ext uri="{FF2B5EF4-FFF2-40B4-BE49-F238E27FC236}">
                <a16:creationId xmlns:a16="http://schemas.microsoft.com/office/drawing/2014/main" id="{CEA6561A-FB19-08DB-F862-0FA501C6B29C}"/>
              </a:ext>
            </a:extLst>
          </p:cNvPr>
          <p:cNvSpPr>
            <a:spLocks/>
          </p:cNvSpPr>
          <p:nvPr/>
        </p:nvSpPr>
        <p:spPr bwMode="auto">
          <a:xfrm>
            <a:off x="5295918" y="2105647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Freeform 932">
            <a:extLst>
              <a:ext uri="{FF2B5EF4-FFF2-40B4-BE49-F238E27FC236}">
                <a16:creationId xmlns:a16="http://schemas.microsoft.com/office/drawing/2014/main" id="{AE077661-9360-86C9-6800-F6EA60112965}"/>
              </a:ext>
            </a:extLst>
          </p:cNvPr>
          <p:cNvSpPr>
            <a:spLocks/>
          </p:cNvSpPr>
          <p:nvPr/>
        </p:nvSpPr>
        <p:spPr bwMode="auto">
          <a:xfrm>
            <a:off x="5359708" y="2105647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Freeform 933">
            <a:extLst>
              <a:ext uri="{FF2B5EF4-FFF2-40B4-BE49-F238E27FC236}">
                <a16:creationId xmlns:a16="http://schemas.microsoft.com/office/drawing/2014/main" id="{F11E4443-4518-E04A-DE2C-4E5137A0AFF7}"/>
              </a:ext>
            </a:extLst>
          </p:cNvPr>
          <p:cNvSpPr>
            <a:spLocks/>
          </p:cNvSpPr>
          <p:nvPr/>
        </p:nvSpPr>
        <p:spPr bwMode="auto">
          <a:xfrm>
            <a:off x="5327814" y="2023580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Freeform 934">
            <a:extLst>
              <a:ext uri="{FF2B5EF4-FFF2-40B4-BE49-F238E27FC236}">
                <a16:creationId xmlns:a16="http://schemas.microsoft.com/office/drawing/2014/main" id="{5EDA4088-8BB9-62D0-596A-6CA1D7EEDA5D}"/>
              </a:ext>
            </a:extLst>
          </p:cNvPr>
          <p:cNvSpPr>
            <a:spLocks/>
          </p:cNvSpPr>
          <p:nvPr/>
        </p:nvSpPr>
        <p:spPr bwMode="auto">
          <a:xfrm>
            <a:off x="5327814" y="1873318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797">
            <a:extLst>
              <a:ext uri="{FF2B5EF4-FFF2-40B4-BE49-F238E27FC236}">
                <a16:creationId xmlns:a16="http://schemas.microsoft.com/office/drawing/2014/main" id="{F3DA7B05-3773-0650-9A45-71BE1FAE5551}"/>
              </a:ext>
            </a:extLst>
          </p:cNvPr>
          <p:cNvSpPr>
            <a:spLocks/>
          </p:cNvSpPr>
          <p:nvPr/>
        </p:nvSpPr>
        <p:spPr bwMode="auto">
          <a:xfrm>
            <a:off x="5473011" y="1604670"/>
            <a:ext cx="181161" cy="644971"/>
          </a:xfrm>
          <a:custGeom>
            <a:avLst/>
            <a:gdLst>
              <a:gd name="T0" fmla="*/ 0 w 341"/>
              <a:gd name="T1" fmla="*/ 0 h 1342"/>
              <a:gd name="T2" fmla="*/ 0 w 341"/>
              <a:gd name="T3" fmla="*/ 0 h 1342"/>
              <a:gd name="T4" fmla="*/ 341 w 341"/>
              <a:gd name="T5" fmla="*/ 0 h 1342"/>
              <a:gd name="T6" fmla="*/ 341 w 341"/>
              <a:gd name="T7" fmla="*/ 1342 h 1342"/>
              <a:gd name="T8" fmla="*/ 0 w 341"/>
              <a:gd name="T9" fmla="*/ 1342 h 1342"/>
              <a:gd name="T10" fmla="*/ 0 w 341"/>
              <a:gd name="T11" fmla="*/ 0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" h="1342">
                <a:moveTo>
                  <a:pt x="0" y="0"/>
                </a:moveTo>
                <a:lnTo>
                  <a:pt x="0" y="0"/>
                </a:lnTo>
                <a:lnTo>
                  <a:pt x="341" y="0"/>
                </a:lnTo>
                <a:lnTo>
                  <a:pt x="341" y="1342"/>
                </a:lnTo>
                <a:lnTo>
                  <a:pt x="0" y="1342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reeform 824">
            <a:extLst>
              <a:ext uri="{FF2B5EF4-FFF2-40B4-BE49-F238E27FC236}">
                <a16:creationId xmlns:a16="http://schemas.microsoft.com/office/drawing/2014/main" id="{1F38A5E5-8348-A46A-9A50-F577FFBF49F7}"/>
              </a:ext>
            </a:extLst>
          </p:cNvPr>
          <p:cNvSpPr>
            <a:spLocks noEditPoints="1"/>
          </p:cNvSpPr>
          <p:nvPr/>
        </p:nvSpPr>
        <p:spPr bwMode="auto">
          <a:xfrm>
            <a:off x="5521491" y="1434758"/>
            <a:ext cx="90581" cy="352538"/>
          </a:xfrm>
          <a:custGeom>
            <a:avLst/>
            <a:gdLst>
              <a:gd name="T0" fmla="*/ 0 w 170"/>
              <a:gd name="T1" fmla="*/ 734 h 734"/>
              <a:gd name="T2" fmla="*/ 0 w 170"/>
              <a:gd name="T3" fmla="*/ 734 h 734"/>
              <a:gd name="T4" fmla="*/ 170 w 170"/>
              <a:gd name="T5" fmla="*/ 734 h 734"/>
              <a:gd name="T6" fmla="*/ 85 w 170"/>
              <a:gd name="T7" fmla="*/ 734 h 734"/>
              <a:gd name="T8" fmla="*/ 85 w 170"/>
              <a:gd name="T9" fmla="*/ 734 h 734"/>
              <a:gd name="T10" fmla="*/ 85 w 170"/>
              <a:gd name="T11" fmla="*/ 0 h 734"/>
              <a:gd name="T12" fmla="*/ 0 w 170"/>
              <a:gd name="T13" fmla="*/ 0 h 734"/>
              <a:gd name="T14" fmla="*/ 0 w 170"/>
              <a:gd name="T15" fmla="*/ 0 h 734"/>
              <a:gd name="T16" fmla="*/ 170 w 170"/>
              <a:gd name="T17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734">
                <a:moveTo>
                  <a:pt x="0" y="734"/>
                </a:moveTo>
                <a:lnTo>
                  <a:pt x="0" y="734"/>
                </a:lnTo>
                <a:lnTo>
                  <a:pt x="170" y="734"/>
                </a:lnTo>
                <a:moveTo>
                  <a:pt x="85" y="734"/>
                </a:moveTo>
                <a:lnTo>
                  <a:pt x="85" y="734"/>
                </a:lnTo>
                <a:lnTo>
                  <a:pt x="85" y="0"/>
                </a:lnTo>
                <a:moveTo>
                  <a:pt x="0" y="0"/>
                </a:moveTo>
                <a:lnTo>
                  <a:pt x="0" y="0"/>
                </a:lnTo>
                <a:lnTo>
                  <a:pt x="170" y="0"/>
                </a:lnTo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Freeform 935">
            <a:extLst>
              <a:ext uri="{FF2B5EF4-FFF2-40B4-BE49-F238E27FC236}">
                <a16:creationId xmlns:a16="http://schemas.microsoft.com/office/drawing/2014/main" id="{625E3358-C161-7EAB-0F6D-B58223EDF8BD}"/>
              </a:ext>
            </a:extLst>
          </p:cNvPr>
          <p:cNvSpPr>
            <a:spLocks/>
          </p:cNvSpPr>
          <p:nvPr/>
        </p:nvSpPr>
        <p:spPr bwMode="auto">
          <a:xfrm>
            <a:off x="5540627" y="21490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Freeform 936">
            <a:extLst>
              <a:ext uri="{FF2B5EF4-FFF2-40B4-BE49-F238E27FC236}">
                <a16:creationId xmlns:a16="http://schemas.microsoft.com/office/drawing/2014/main" id="{C60F6E85-5EF5-2C3A-92CD-6AB1C294CD29}"/>
              </a:ext>
            </a:extLst>
          </p:cNvPr>
          <p:cNvSpPr>
            <a:spLocks/>
          </p:cNvSpPr>
          <p:nvPr/>
        </p:nvSpPr>
        <p:spPr bwMode="auto">
          <a:xfrm>
            <a:off x="5540627" y="2093599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Freeform 937">
            <a:extLst>
              <a:ext uri="{FF2B5EF4-FFF2-40B4-BE49-F238E27FC236}">
                <a16:creationId xmlns:a16="http://schemas.microsoft.com/office/drawing/2014/main" id="{BD642068-00A1-6C9D-C02A-70EECBCB7554}"/>
              </a:ext>
            </a:extLst>
          </p:cNvPr>
          <p:cNvSpPr>
            <a:spLocks/>
          </p:cNvSpPr>
          <p:nvPr/>
        </p:nvSpPr>
        <p:spPr bwMode="auto">
          <a:xfrm>
            <a:off x="5540627" y="175840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Freeform 938">
            <a:extLst>
              <a:ext uri="{FF2B5EF4-FFF2-40B4-BE49-F238E27FC236}">
                <a16:creationId xmlns:a16="http://schemas.microsoft.com/office/drawing/2014/main" id="{F666B289-E06F-5DE1-BA03-91E225996D74}"/>
              </a:ext>
            </a:extLst>
          </p:cNvPr>
          <p:cNvSpPr>
            <a:spLocks/>
          </p:cNvSpPr>
          <p:nvPr/>
        </p:nvSpPr>
        <p:spPr bwMode="auto">
          <a:xfrm>
            <a:off x="5540627" y="171101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Freeform 939">
            <a:extLst>
              <a:ext uri="{FF2B5EF4-FFF2-40B4-BE49-F238E27FC236}">
                <a16:creationId xmlns:a16="http://schemas.microsoft.com/office/drawing/2014/main" id="{A16107B3-C2F1-DE59-3590-77A31FB0B5BE}"/>
              </a:ext>
            </a:extLst>
          </p:cNvPr>
          <p:cNvSpPr>
            <a:spLocks/>
          </p:cNvSpPr>
          <p:nvPr/>
        </p:nvSpPr>
        <p:spPr bwMode="auto">
          <a:xfrm>
            <a:off x="5540627" y="126947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Freeform 940">
            <a:extLst>
              <a:ext uri="{FF2B5EF4-FFF2-40B4-BE49-F238E27FC236}">
                <a16:creationId xmlns:a16="http://schemas.microsoft.com/office/drawing/2014/main" id="{FA499E6F-A58C-3A4D-BA0F-3F41511527A9}"/>
              </a:ext>
            </a:extLst>
          </p:cNvPr>
          <p:cNvSpPr>
            <a:spLocks/>
          </p:cNvSpPr>
          <p:nvPr/>
        </p:nvSpPr>
        <p:spPr bwMode="auto">
          <a:xfrm>
            <a:off x="5557213" y="104870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Freeform 941">
            <a:extLst>
              <a:ext uri="{FF2B5EF4-FFF2-40B4-BE49-F238E27FC236}">
                <a16:creationId xmlns:a16="http://schemas.microsoft.com/office/drawing/2014/main" id="{C8F0B942-403E-6D1E-3476-3E040138A244}"/>
              </a:ext>
            </a:extLst>
          </p:cNvPr>
          <p:cNvSpPr>
            <a:spLocks/>
          </p:cNvSpPr>
          <p:nvPr/>
        </p:nvSpPr>
        <p:spPr bwMode="auto">
          <a:xfrm>
            <a:off x="5524043" y="104870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Freeform 957">
            <a:extLst>
              <a:ext uri="{FF2B5EF4-FFF2-40B4-BE49-F238E27FC236}">
                <a16:creationId xmlns:a16="http://schemas.microsoft.com/office/drawing/2014/main" id="{C600971A-6F21-6160-4E2D-2D027083350F}"/>
              </a:ext>
            </a:extLst>
          </p:cNvPr>
          <p:cNvSpPr>
            <a:spLocks/>
          </p:cNvSpPr>
          <p:nvPr/>
        </p:nvSpPr>
        <p:spPr bwMode="auto">
          <a:xfrm>
            <a:off x="5921771" y="222379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Freeform 958">
            <a:extLst>
              <a:ext uri="{FF2B5EF4-FFF2-40B4-BE49-F238E27FC236}">
                <a16:creationId xmlns:a16="http://schemas.microsoft.com/office/drawing/2014/main" id="{23CC160F-ABEA-7F21-F1E6-322273CB34AA}"/>
              </a:ext>
            </a:extLst>
          </p:cNvPr>
          <p:cNvSpPr>
            <a:spLocks/>
          </p:cNvSpPr>
          <p:nvPr/>
        </p:nvSpPr>
        <p:spPr bwMode="auto">
          <a:xfrm>
            <a:off x="5889875" y="222379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Freeform 959">
            <a:extLst>
              <a:ext uri="{FF2B5EF4-FFF2-40B4-BE49-F238E27FC236}">
                <a16:creationId xmlns:a16="http://schemas.microsoft.com/office/drawing/2014/main" id="{8014F6EC-D0F7-8167-05A7-5FA6C4735ECB}"/>
              </a:ext>
            </a:extLst>
          </p:cNvPr>
          <p:cNvSpPr>
            <a:spLocks/>
          </p:cNvSpPr>
          <p:nvPr/>
        </p:nvSpPr>
        <p:spPr bwMode="auto">
          <a:xfrm>
            <a:off x="5857981" y="2223797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Freeform 960">
            <a:extLst>
              <a:ext uri="{FF2B5EF4-FFF2-40B4-BE49-F238E27FC236}">
                <a16:creationId xmlns:a16="http://schemas.microsoft.com/office/drawing/2014/main" id="{6CD052E2-43CB-4FE3-639E-8234C6BCA9DD}"/>
              </a:ext>
            </a:extLst>
          </p:cNvPr>
          <p:cNvSpPr>
            <a:spLocks/>
          </p:cNvSpPr>
          <p:nvPr/>
        </p:nvSpPr>
        <p:spPr bwMode="auto">
          <a:xfrm>
            <a:off x="5953665" y="222379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Freeform 961">
            <a:extLst>
              <a:ext uri="{FF2B5EF4-FFF2-40B4-BE49-F238E27FC236}">
                <a16:creationId xmlns:a16="http://schemas.microsoft.com/office/drawing/2014/main" id="{35609143-71A1-1817-E8D6-75DB7D378172}"/>
              </a:ext>
            </a:extLst>
          </p:cNvPr>
          <p:cNvSpPr>
            <a:spLocks/>
          </p:cNvSpPr>
          <p:nvPr/>
        </p:nvSpPr>
        <p:spPr bwMode="auto">
          <a:xfrm>
            <a:off x="5826086" y="222379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Freeform 962">
            <a:extLst>
              <a:ext uri="{FF2B5EF4-FFF2-40B4-BE49-F238E27FC236}">
                <a16:creationId xmlns:a16="http://schemas.microsoft.com/office/drawing/2014/main" id="{88D880E3-8D69-EC74-4202-55B00B30DB8C}"/>
              </a:ext>
            </a:extLst>
          </p:cNvPr>
          <p:cNvSpPr>
            <a:spLocks/>
          </p:cNvSpPr>
          <p:nvPr/>
        </p:nvSpPr>
        <p:spPr bwMode="auto">
          <a:xfrm>
            <a:off x="5986835" y="2223797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Freeform 963">
            <a:extLst>
              <a:ext uri="{FF2B5EF4-FFF2-40B4-BE49-F238E27FC236}">
                <a16:creationId xmlns:a16="http://schemas.microsoft.com/office/drawing/2014/main" id="{82380D5D-012A-BD0C-2462-99CF275DE1EE}"/>
              </a:ext>
            </a:extLst>
          </p:cNvPr>
          <p:cNvSpPr>
            <a:spLocks/>
          </p:cNvSpPr>
          <p:nvPr/>
        </p:nvSpPr>
        <p:spPr bwMode="auto">
          <a:xfrm>
            <a:off x="5906461" y="2119770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Freeform 964">
            <a:extLst>
              <a:ext uri="{FF2B5EF4-FFF2-40B4-BE49-F238E27FC236}">
                <a16:creationId xmlns:a16="http://schemas.microsoft.com/office/drawing/2014/main" id="{2646000D-D06D-2D8E-4886-77953F6D8A12}"/>
              </a:ext>
            </a:extLst>
          </p:cNvPr>
          <p:cNvSpPr>
            <a:spLocks/>
          </p:cNvSpPr>
          <p:nvPr/>
        </p:nvSpPr>
        <p:spPr bwMode="auto">
          <a:xfrm>
            <a:off x="5906461" y="2035391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Freeform 965">
            <a:extLst>
              <a:ext uri="{FF2B5EF4-FFF2-40B4-BE49-F238E27FC236}">
                <a16:creationId xmlns:a16="http://schemas.microsoft.com/office/drawing/2014/main" id="{430CEDA0-8306-9167-DA7D-BE0C432D6332}"/>
              </a:ext>
            </a:extLst>
          </p:cNvPr>
          <p:cNvSpPr>
            <a:spLocks/>
          </p:cNvSpPr>
          <p:nvPr/>
        </p:nvSpPr>
        <p:spPr bwMode="auto">
          <a:xfrm>
            <a:off x="6127171" y="2008963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Freeform 966">
            <a:extLst>
              <a:ext uri="{FF2B5EF4-FFF2-40B4-BE49-F238E27FC236}">
                <a16:creationId xmlns:a16="http://schemas.microsoft.com/office/drawing/2014/main" id="{5BB18C7C-1347-8033-166C-81EF90CD23E1}"/>
              </a:ext>
            </a:extLst>
          </p:cNvPr>
          <p:cNvSpPr>
            <a:spLocks/>
          </p:cNvSpPr>
          <p:nvPr/>
        </p:nvSpPr>
        <p:spPr bwMode="auto">
          <a:xfrm>
            <a:off x="6143757" y="1960416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Freeform 967">
            <a:extLst>
              <a:ext uri="{FF2B5EF4-FFF2-40B4-BE49-F238E27FC236}">
                <a16:creationId xmlns:a16="http://schemas.microsoft.com/office/drawing/2014/main" id="{8B45C8C9-6A93-452F-7155-A4AD640AA9FC}"/>
              </a:ext>
            </a:extLst>
          </p:cNvPr>
          <p:cNvSpPr>
            <a:spLocks/>
          </p:cNvSpPr>
          <p:nvPr/>
        </p:nvSpPr>
        <p:spPr bwMode="auto">
          <a:xfrm>
            <a:off x="6110586" y="1960416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Freeform 968">
            <a:extLst>
              <a:ext uri="{FF2B5EF4-FFF2-40B4-BE49-F238E27FC236}">
                <a16:creationId xmlns:a16="http://schemas.microsoft.com/office/drawing/2014/main" id="{1E207CA9-0DB9-2021-A563-BE138BD91A12}"/>
              </a:ext>
            </a:extLst>
          </p:cNvPr>
          <p:cNvSpPr>
            <a:spLocks/>
          </p:cNvSpPr>
          <p:nvPr/>
        </p:nvSpPr>
        <p:spPr bwMode="auto">
          <a:xfrm>
            <a:off x="6127171" y="1869103"/>
            <a:ext cx="45928" cy="42767"/>
          </a:xfrm>
          <a:custGeom>
            <a:avLst/>
            <a:gdLst>
              <a:gd name="T0" fmla="*/ 86 w 86"/>
              <a:gd name="T1" fmla="*/ 44 h 87"/>
              <a:gd name="T2" fmla="*/ 86 w 86"/>
              <a:gd name="T3" fmla="*/ 44 h 87"/>
              <a:gd name="T4" fmla="*/ 43 w 86"/>
              <a:gd name="T5" fmla="*/ 87 h 87"/>
              <a:gd name="T6" fmla="*/ 0 w 86"/>
              <a:gd name="T7" fmla="*/ 44 h 87"/>
              <a:gd name="T8" fmla="*/ 43 w 86"/>
              <a:gd name="T9" fmla="*/ 0 h 87"/>
              <a:gd name="T10" fmla="*/ 86 w 86"/>
              <a:gd name="T11" fmla="*/ 44 h 87"/>
              <a:gd name="T12" fmla="*/ 86 w 86"/>
              <a:gd name="T13" fmla="*/ 4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44"/>
                </a:moveTo>
                <a:lnTo>
                  <a:pt x="86" y="44"/>
                </a:lnTo>
                <a:cubicBezTo>
                  <a:pt x="86" y="67"/>
                  <a:pt x="66" y="87"/>
                  <a:pt x="43" y="87"/>
                </a:cubicBezTo>
                <a:cubicBezTo>
                  <a:pt x="19" y="87"/>
                  <a:pt x="0" y="67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4"/>
                </a:cubicBezTo>
                <a:lnTo>
                  <a:pt x="86" y="4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Freeform 969">
            <a:extLst>
              <a:ext uri="{FF2B5EF4-FFF2-40B4-BE49-F238E27FC236}">
                <a16:creationId xmlns:a16="http://schemas.microsoft.com/office/drawing/2014/main" id="{55A932FE-967B-442C-B064-62C5A72AB0B8}"/>
              </a:ext>
            </a:extLst>
          </p:cNvPr>
          <p:cNvSpPr>
            <a:spLocks/>
          </p:cNvSpPr>
          <p:nvPr/>
        </p:nvSpPr>
        <p:spPr bwMode="auto">
          <a:xfrm>
            <a:off x="6127171" y="17858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Freeform 970">
            <a:extLst>
              <a:ext uri="{FF2B5EF4-FFF2-40B4-BE49-F238E27FC236}">
                <a16:creationId xmlns:a16="http://schemas.microsoft.com/office/drawing/2014/main" id="{32B45D18-B342-30AE-7AEB-5405582F5D9D}"/>
              </a:ext>
            </a:extLst>
          </p:cNvPr>
          <p:cNvSpPr>
            <a:spLocks/>
          </p:cNvSpPr>
          <p:nvPr/>
        </p:nvSpPr>
        <p:spPr bwMode="auto">
          <a:xfrm>
            <a:off x="6127171" y="1613658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Freeform 971">
            <a:extLst>
              <a:ext uri="{FF2B5EF4-FFF2-40B4-BE49-F238E27FC236}">
                <a16:creationId xmlns:a16="http://schemas.microsoft.com/office/drawing/2014/main" id="{2EE257F3-8B2A-D8A7-CC24-D1664B344D1B}"/>
              </a:ext>
            </a:extLst>
          </p:cNvPr>
          <p:cNvSpPr>
            <a:spLocks/>
          </p:cNvSpPr>
          <p:nvPr/>
        </p:nvSpPr>
        <p:spPr bwMode="auto">
          <a:xfrm>
            <a:off x="6127171" y="156511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Freeform 972">
            <a:extLst>
              <a:ext uri="{FF2B5EF4-FFF2-40B4-BE49-F238E27FC236}">
                <a16:creationId xmlns:a16="http://schemas.microsoft.com/office/drawing/2014/main" id="{C3AB2408-A6AD-18B2-0284-1197EE061C3E}"/>
              </a:ext>
            </a:extLst>
          </p:cNvPr>
          <p:cNvSpPr>
            <a:spLocks/>
          </p:cNvSpPr>
          <p:nvPr/>
        </p:nvSpPr>
        <p:spPr bwMode="auto">
          <a:xfrm>
            <a:off x="6501962" y="2112768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Freeform 973">
            <a:extLst>
              <a:ext uri="{FF2B5EF4-FFF2-40B4-BE49-F238E27FC236}">
                <a16:creationId xmlns:a16="http://schemas.microsoft.com/office/drawing/2014/main" id="{B0335B81-0CC8-9BB7-74B0-B32FE4A65FAA}"/>
              </a:ext>
            </a:extLst>
          </p:cNvPr>
          <p:cNvSpPr>
            <a:spLocks/>
          </p:cNvSpPr>
          <p:nvPr/>
        </p:nvSpPr>
        <p:spPr bwMode="auto">
          <a:xfrm>
            <a:off x="6470067" y="2112768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Freeform 974">
            <a:extLst>
              <a:ext uri="{FF2B5EF4-FFF2-40B4-BE49-F238E27FC236}">
                <a16:creationId xmlns:a16="http://schemas.microsoft.com/office/drawing/2014/main" id="{91964F8B-18E8-53C6-581B-707B718562B8}"/>
              </a:ext>
            </a:extLst>
          </p:cNvPr>
          <p:cNvSpPr>
            <a:spLocks/>
          </p:cNvSpPr>
          <p:nvPr/>
        </p:nvSpPr>
        <p:spPr bwMode="auto">
          <a:xfrm>
            <a:off x="6486652" y="2060755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Freeform 975">
            <a:extLst>
              <a:ext uri="{FF2B5EF4-FFF2-40B4-BE49-F238E27FC236}">
                <a16:creationId xmlns:a16="http://schemas.microsoft.com/office/drawing/2014/main" id="{AAAE45AF-BE87-4A8F-E500-7714305E90D2}"/>
              </a:ext>
            </a:extLst>
          </p:cNvPr>
          <p:cNvSpPr>
            <a:spLocks/>
          </p:cNvSpPr>
          <p:nvPr/>
        </p:nvSpPr>
        <p:spPr bwMode="auto">
          <a:xfrm>
            <a:off x="6486652" y="1964818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Freeform 976">
            <a:extLst>
              <a:ext uri="{FF2B5EF4-FFF2-40B4-BE49-F238E27FC236}">
                <a16:creationId xmlns:a16="http://schemas.microsoft.com/office/drawing/2014/main" id="{3B709DC5-42B3-D085-F374-B667FE1AF4A2}"/>
              </a:ext>
            </a:extLst>
          </p:cNvPr>
          <p:cNvSpPr>
            <a:spLocks/>
          </p:cNvSpPr>
          <p:nvPr/>
        </p:nvSpPr>
        <p:spPr bwMode="auto">
          <a:xfrm>
            <a:off x="6453481" y="1964818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Freeform 977">
            <a:extLst>
              <a:ext uri="{FF2B5EF4-FFF2-40B4-BE49-F238E27FC236}">
                <a16:creationId xmlns:a16="http://schemas.microsoft.com/office/drawing/2014/main" id="{B9B41251-EE2D-5631-7E12-4EB1BE02F656}"/>
              </a:ext>
            </a:extLst>
          </p:cNvPr>
          <p:cNvSpPr>
            <a:spLocks/>
          </p:cNvSpPr>
          <p:nvPr/>
        </p:nvSpPr>
        <p:spPr bwMode="auto">
          <a:xfrm>
            <a:off x="6518546" y="1964818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Freeform 978">
            <a:extLst>
              <a:ext uri="{FF2B5EF4-FFF2-40B4-BE49-F238E27FC236}">
                <a16:creationId xmlns:a16="http://schemas.microsoft.com/office/drawing/2014/main" id="{2E2ACD4C-C60F-0FD0-BEBE-E1C760D716A1}"/>
              </a:ext>
            </a:extLst>
          </p:cNvPr>
          <p:cNvSpPr>
            <a:spLocks/>
          </p:cNvSpPr>
          <p:nvPr/>
        </p:nvSpPr>
        <p:spPr bwMode="auto">
          <a:xfrm>
            <a:off x="6486652" y="1778724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Freeform 979">
            <a:extLst>
              <a:ext uri="{FF2B5EF4-FFF2-40B4-BE49-F238E27FC236}">
                <a16:creationId xmlns:a16="http://schemas.microsoft.com/office/drawing/2014/main" id="{026103EA-33CB-C7F5-E7D1-21A9648C2BAA}"/>
              </a:ext>
            </a:extLst>
          </p:cNvPr>
          <p:cNvSpPr>
            <a:spLocks/>
          </p:cNvSpPr>
          <p:nvPr/>
        </p:nvSpPr>
        <p:spPr bwMode="auto">
          <a:xfrm>
            <a:off x="6486652" y="1730178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Freeform 980">
            <a:extLst>
              <a:ext uri="{FF2B5EF4-FFF2-40B4-BE49-F238E27FC236}">
                <a16:creationId xmlns:a16="http://schemas.microsoft.com/office/drawing/2014/main" id="{C22B5747-475E-6572-80A3-589DCA07CE3A}"/>
              </a:ext>
            </a:extLst>
          </p:cNvPr>
          <p:cNvSpPr>
            <a:spLocks/>
          </p:cNvSpPr>
          <p:nvPr/>
        </p:nvSpPr>
        <p:spPr bwMode="auto">
          <a:xfrm>
            <a:off x="6721182" y="2202061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Freeform 981">
            <a:extLst>
              <a:ext uri="{FF2B5EF4-FFF2-40B4-BE49-F238E27FC236}">
                <a16:creationId xmlns:a16="http://schemas.microsoft.com/office/drawing/2014/main" id="{06689C0A-F2C2-E3E3-FADD-BE580EA2F270}"/>
              </a:ext>
            </a:extLst>
          </p:cNvPr>
          <p:cNvSpPr>
            <a:spLocks/>
          </p:cNvSpPr>
          <p:nvPr/>
        </p:nvSpPr>
        <p:spPr bwMode="auto">
          <a:xfrm>
            <a:off x="6688012" y="220206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Freeform 982">
            <a:extLst>
              <a:ext uri="{FF2B5EF4-FFF2-40B4-BE49-F238E27FC236}">
                <a16:creationId xmlns:a16="http://schemas.microsoft.com/office/drawing/2014/main" id="{01E4E2C5-2A33-E0C4-08A7-A77431AAC7D9}"/>
              </a:ext>
            </a:extLst>
          </p:cNvPr>
          <p:cNvSpPr>
            <a:spLocks/>
          </p:cNvSpPr>
          <p:nvPr/>
        </p:nvSpPr>
        <p:spPr bwMode="auto">
          <a:xfrm>
            <a:off x="6704597" y="2150046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Freeform 983">
            <a:extLst>
              <a:ext uri="{FF2B5EF4-FFF2-40B4-BE49-F238E27FC236}">
                <a16:creationId xmlns:a16="http://schemas.microsoft.com/office/drawing/2014/main" id="{A48627AA-C1F6-F231-0B62-8B714739C9BA}"/>
              </a:ext>
            </a:extLst>
          </p:cNvPr>
          <p:cNvSpPr>
            <a:spLocks/>
          </p:cNvSpPr>
          <p:nvPr/>
        </p:nvSpPr>
        <p:spPr bwMode="auto">
          <a:xfrm>
            <a:off x="6672702" y="2150046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Freeform 984">
            <a:extLst>
              <a:ext uri="{FF2B5EF4-FFF2-40B4-BE49-F238E27FC236}">
                <a16:creationId xmlns:a16="http://schemas.microsoft.com/office/drawing/2014/main" id="{58C07A9D-01DC-C685-8825-56C14A2DD629}"/>
              </a:ext>
            </a:extLst>
          </p:cNvPr>
          <p:cNvSpPr>
            <a:spLocks/>
          </p:cNvSpPr>
          <p:nvPr/>
        </p:nvSpPr>
        <p:spPr bwMode="auto">
          <a:xfrm>
            <a:off x="6736492" y="2150046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Freeform 985">
            <a:extLst>
              <a:ext uri="{FF2B5EF4-FFF2-40B4-BE49-F238E27FC236}">
                <a16:creationId xmlns:a16="http://schemas.microsoft.com/office/drawing/2014/main" id="{C8519B34-149C-55B9-6F12-43831B00B322}"/>
              </a:ext>
            </a:extLst>
          </p:cNvPr>
          <p:cNvSpPr>
            <a:spLocks/>
          </p:cNvSpPr>
          <p:nvPr/>
        </p:nvSpPr>
        <p:spPr bwMode="auto">
          <a:xfrm>
            <a:off x="6704597" y="210149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Freeform 986">
            <a:extLst>
              <a:ext uri="{FF2B5EF4-FFF2-40B4-BE49-F238E27FC236}">
                <a16:creationId xmlns:a16="http://schemas.microsoft.com/office/drawing/2014/main" id="{61C2E8A2-F58F-1018-4094-B14EC7A3E078}"/>
              </a:ext>
            </a:extLst>
          </p:cNvPr>
          <p:cNvSpPr>
            <a:spLocks/>
          </p:cNvSpPr>
          <p:nvPr/>
        </p:nvSpPr>
        <p:spPr bwMode="auto">
          <a:xfrm>
            <a:off x="6704597" y="2052954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Freeform 987">
            <a:extLst>
              <a:ext uri="{FF2B5EF4-FFF2-40B4-BE49-F238E27FC236}">
                <a16:creationId xmlns:a16="http://schemas.microsoft.com/office/drawing/2014/main" id="{91F87B11-668F-24D9-2B51-75D0837C309B}"/>
              </a:ext>
            </a:extLst>
          </p:cNvPr>
          <p:cNvSpPr>
            <a:spLocks/>
          </p:cNvSpPr>
          <p:nvPr/>
        </p:nvSpPr>
        <p:spPr bwMode="auto">
          <a:xfrm>
            <a:off x="7109141" y="22072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Freeform 988">
            <a:extLst>
              <a:ext uri="{FF2B5EF4-FFF2-40B4-BE49-F238E27FC236}">
                <a16:creationId xmlns:a16="http://schemas.microsoft.com/office/drawing/2014/main" id="{26B81DBD-D635-AC03-F731-EAE18B4DCFCF}"/>
              </a:ext>
            </a:extLst>
          </p:cNvPr>
          <p:cNvSpPr>
            <a:spLocks/>
          </p:cNvSpPr>
          <p:nvPr/>
        </p:nvSpPr>
        <p:spPr bwMode="auto">
          <a:xfrm>
            <a:off x="7077246" y="22072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6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6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Freeform 989">
            <a:extLst>
              <a:ext uri="{FF2B5EF4-FFF2-40B4-BE49-F238E27FC236}">
                <a16:creationId xmlns:a16="http://schemas.microsoft.com/office/drawing/2014/main" id="{A69D3606-AF1E-DCEB-AED1-9EF270E30506}"/>
              </a:ext>
            </a:extLst>
          </p:cNvPr>
          <p:cNvSpPr>
            <a:spLocks/>
          </p:cNvSpPr>
          <p:nvPr/>
        </p:nvSpPr>
        <p:spPr bwMode="auto">
          <a:xfrm>
            <a:off x="7045352" y="2207281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0" name="Freeform 990">
            <a:extLst>
              <a:ext uri="{FF2B5EF4-FFF2-40B4-BE49-F238E27FC236}">
                <a16:creationId xmlns:a16="http://schemas.microsoft.com/office/drawing/2014/main" id="{68ABE3F1-BCD4-3DEA-D0CC-578B72CB9379}"/>
              </a:ext>
            </a:extLst>
          </p:cNvPr>
          <p:cNvSpPr>
            <a:spLocks/>
          </p:cNvSpPr>
          <p:nvPr/>
        </p:nvSpPr>
        <p:spPr bwMode="auto">
          <a:xfrm>
            <a:off x="7012182" y="22072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Freeform 991">
            <a:extLst>
              <a:ext uri="{FF2B5EF4-FFF2-40B4-BE49-F238E27FC236}">
                <a16:creationId xmlns:a16="http://schemas.microsoft.com/office/drawing/2014/main" id="{7C58E412-2E6B-E84B-F21E-9E08DE89DE90}"/>
              </a:ext>
            </a:extLst>
          </p:cNvPr>
          <p:cNvSpPr>
            <a:spLocks/>
          </p:cNvSpPr>
          <p:nvPr/>
        </p:nvSpPr>
        <p:spPr bwMode="auto">
          <a:xfrm>
            <a:off x="7172930" y="22072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2" name="Freeform 992">
            <a:extLst>
              <a:ext uri="{FF2B5EF4-FFF2-40B4-BE49-F238E27FC236}">
                <a16:creationId xmlns:a16="http://schemas.microsoft.com/office/drawing/2014/main" id="{1B5E420B-EBA1-2F28-C3E9-4F18D524DC1C}"/>
              </a:ext>
            </a:extLst>
          </p:cNvPr>
          <p:cNvSpPr>
            <a:spLocks/>
          </p:cNvSpPr>
          <p:nvPr/>
        </p:nvSpPr>
        <p:spPr bwMode="auto">
          <a:xfrm>
            <a:off x="6980287" y="22072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3" name="Freeform 993">
            <a:extLst>
              <a:ext uri="{FF2B5EF4-FFF2-40B4-BE49-F238E27FC236}">
                <a16:creationId xmlns:a16="http://schemas.microsoft.com/office/drawing/2014/main" id="{8C071233-CD66-98EB-5CA0-52AD9C530EDC}"/>
              </a:ext>
            </a:extLst>
          </p:cNvPr>
          <p:cNvSpPr>
            <a:spLocks/>
          </p:cNvSpPr>
          <p:nvPr/>
        </p:nvSpPr>
        <p:spPr bwMode="auto">
          <a:xfrm>
            <a:off x="7141036" y="2207281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Freeform 994">
            <a:extLst>
              <a:ext uri="{FF2B5EF4-FFF2-40B4-BE49-F238E27FC236}">
                <a16:creationId xmlns:a16="http://schemas.microsoft.com/office/drawing/2014/main" id="{62126DCF-AF43-0705-F11E-18D1CA74B889}"/>
              </a:ext>
            </a:extLst>
          </p:cNvPr>
          <p:cNvSpPr>
            <a:spLocks/>
          </p:cNvSpPr>
          <p:nvPr/>
        </p:nvSpPr>
        <p:spPr bwMode="auto">
          <a:xfrm>
            <a:off x="7206101" y="2207281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Freeform 995">
            <a:extLst>
              <a:ext uri="{FF2B5EF4-FFF2-40B4-BE49-F238E27FC236}">
                <a16:creationId xmlns:a16="http://schemas.microsoft.com/office/drawing/2014/main" id="{DDC388A3-5C8B-8AD4-815B-315B07202453}"/>
              </a:ext>
            </a:extLst>
          </p:cNvPr>
          <p:cNvSpPr>
            <a:spLocks/>
          </p:cNvSpPr>
          <p:nvPr/>
        </p:nvSpPr>
        <p:spPr bwMode="auto">
          <a:xfrm>
            <a:off x="7329627" y="2223481"/>
            <a:ext cx="44652" cy="41611"/>
          </a:xfrm>
          <a:custGeom>
            <a:avLst/>
            <a:gdLst>
              <a:gd name="T0" fmla="*/ 86 w 86"/>
              <a:gd name="T1" fmla="*/ 44 h 87"/>
              <a:gd name="T2" fmla="*/ 86 w 86"/>
              <a:gd name="T3" fmla="*/ 44 h 87"/>
              <a:gd name="T4" fmla="*/ 43 w 86"/>
              <a:gd name="T5" fmla="*/ 87 h 87"/>
              <a:gd name="T6" fmla="*/ 0 w 86"/>
              <a:gd name="T7" fmla="*/ 44 h 87"/>
              <a:gd name="T8" fmla="*/ 43 w 86"/>
              <a:gd name="T9" fmla="*/ 0 h 87"/>
              <a:gd name="T10" fmla="*/ 86 w 86"/>
              <a:gd name="T11" fmla="*/ 44 h 87"/>
              <a:gd name="T12" fmla="*/ 86 w 86"/>
              <a:gd name="T13" fmla="*/ 4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44"/>
                </a:moveTo>
                <a:lnTo>
                  <a:pt x="86" y="44"/>
                </a:lnTo>
                <a:cubicBezTo>
                  <a:pt x="86" y="67"/>
                  <a:pt x="67" y="87"/>
                  <a:pt x="43" y="87"/>
                </a:cubicBezTo>
                <a:cubicBezTo>
                  <a:pt x="20" y="87"/>
                  <a:pt x="0" y="67"/>
                  <a:pt x="0" y="44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4"/>
                </a:cubicBezTo>
                <a:lnTo>
                  <a:pt x="86" y="4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Freeform 996">
            <a:extLst>
              <a:ext uri="{FF2B5EF4-FFF2-40B4-BE49-F238E27FC236}">
                <a16:creationId xmlns:a16="http://schemas.microsoft.com/office/drawing/2014/main" id="{8BC09E1E-2914-95BC-10BE-3CD36A3DA622}"/>
              </a:ext>
            </a:extLst>
          </p:cNvPr>
          <p:cNvSpPr>
            <a:spLocks/>
          </p:cNvSpPr>
          <p:nvPr/>
        </p:nvSpPr>
        <p:spPr bwMode="auto">
          <a:xfrm>
            <a:off x="7329627" y="2169156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Freeform 997">
            <a:extLst>
              <a:ext uri="{FF2B5EF4-FFF2-40B4-BE49-F238E27FC236}">
                <a16:creationId xmlns:a16="http://schemas.microsoft.com/office/drawing/2014/main" id="{35383FD0-45C6-14FF-13EB-B27E3DCF162D}"/>
              </a:ext>
            </a:extLst>
          </p:cNvPr>
          <p:cNvSpPr>
            <a:spLocks/>
          </p:cNvSpPr>
          <p:nvPr/>
        </p:nvSpPr>
        <p:spPr bwMode="auto">
          <a:xfrm>
            <a:off x="7329627" y="2120609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Freeform 998">
            <a:extLst>
              <a:ext uri="{FF2B5EF4-FFF2-40B4-BE49-F238E27FC236}">
                <a16:creationId xmlns:a16="http://schemas.microsoft.com/office/drawing/2014/main" id="{41F5FA5B-0EE8-9815-D2AF-4B9789A8F389}"/>
              </a:ext>
            </a:extLst>
          </p:cNvPr>
          <p:cNvSpPr>
            <a:spLocks/>
          </p:cNvSpPr>
          <p:nvPr/>
        </p:nvSpPr>
        <p:spPr bwMode="auto">
          <a:xfrm>
            <a:off x="7329627" y="1965724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9" name="Freeform 999">
            <a:extLst>
              <a:ext uri="{FF2B5EF4-FFF2-40B4-BE49-F238E27FC236}">
                <a16:creationId xmlns:a16="http://schemas.microsoft.com/office/drawing/2014/main" id="{7B8B1736-43A1-CE84-77F3-125FC7EFB8A5}"/>
              </a:ext>
            </a:extLst>
          </p:cNvPr>
          <p:cNvSpPr>
            <a:spLocks/>
          </p:cNvSpPr>
          <p:nvPr/>
        </p:nvSpPr>
        <p:spPr bwMode="auto">
          <a:xfrm>
            <a:off x="7329627" y="1918333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Freeform 1000">
            <a:extLst>
              <a:ext uri="{FF2B5EF4-FFF2-40B4-BE49-F238E27FC236}">
                <a16:creationId xmlns:a16="http://schemas.microsoft.com/office/drawing/2014/main" id="{BB66857A-C61C-5B5A-D5AB-28ADA1A8CEDB}"/>
              </a:ext>
            </a:extLst>
          </p:cNvPr>
          <p:cNvSpPr>
            <a:spLocks/>
          </p:cNvSpPr>
          <p:nvPr/>
        </p:nvSpPr>
        <p:spPr bwMode="auto">
          <a:xfrm>
            <a:off x="7329627" y="1813150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Freeform 1001">
            <a:extLst>
              <a:ext uri="{FF2B5EF4-FFF2-40B4-BE49-F238E27FC236}">
                <a16:creationId xmlns:a16="http://schemas.microsoft.com/office/drawing/2014/main" id="{C5F05F31-A5F3-EC2D-84F7-344C563369C0}"/>
              </a:ext>
            </a:extLst>
          </p:cNvPr>
          <p:cNvSpPr>
            <a:spLocks/>
          </p:cNvSpPr>
          <p:nvPr/>
        </p:nvSpPr>
        <p:spPr bwMode="auto">
          <a:xfrm>
            <a:off x="7329627" y="1765759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Freeform 1002">
            <a:extLst>
              <a:ext uri="{FF2B5EF4-FFF2-40B4-BE49-F238E27FC236}">
                <a16:creationId xmlns:a16="http://schemas.microsoft.com/office/drawing/2014/main" id="{DD8B0DF0-BC1F-40F8-5C2C-FA0C73A9068A}"/>
              </a:ext>
            </a:extLst>
          </p:cNvPr>
          <p:cNvSpPr>
            <a:spLocks/>
          </p:cNvSpPr>
          <p:nvPr/>
        </p:nvSpPr>
        <p:spPr bwMode="auto">
          <a:xfrm>
            <a:off x="7673845" y="212661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3" name="Freeform 1003">
            <a:extLst>
              <a:ext uri="{FF2B5EF4-FFF2-40B4-BE49-F238E27FC236}">
                <a16:creationId xmlns:a16="http://schemas.microsoft.com/office/drawing/2014/main" id="{0A5E7545-DA58-209E-5567-A63ADF1EF126}"/>
              </a:ext>
            </a:extLst>
          </p:cNvPr>
          <p:cNvSpPr>
            <a:spLocks/>
          </p:cNvSpPr>
          <p:nvPr/>
        </p:nvSpPr>
        <p:spPr bwMode="auto">
          <a:xfrm>
            <a:off x="7673845" y="2079221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Freeform 1004">
            <a:extLst>
              <a:ext uri="{FF2B5EF4-FFF2-40B4-BE49-F238E27FC236}">
                <a16:creationId xmlns:a16="http://schemas.microsoft.com/office/drawing/2014/main" id="{28D8DEE3-10AD-708A-49F3-8AC373DBB015}"/>
              </a:ext>
            </a:extLst>
          </p:cNvPr>
          <p:cNvSpPr>
            <a:spLocks/>
          </p:cNvSpPr>
          <p:nvPr/>
        </p:nvSpPr>
        <p:spPr bwMode="auto">
          <a:xfrm>
            <a:off x="7673845" y="199253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Freeform 1005">
            <a:extLst>
              <a:ext uri="{FF2B5EF4-FFF2-40B4-BE49-F238E27FC236}">
                <a16:creationId xmlns:a16="http://schemas.microsoft.com/office/drawing/2014/main" id="{A9EA33AD-BC92-CA44-70E2-DEF8C45445F9}"/>
              </a:ext>
            </a:extLst>
          </p:cNvPr>
          <p:cNvSpPr>
            <a:spLocks/>
          </p:cNvSpPr>
          <p:nvPr/>
        </p:nvSpPr>
        <p:spPr bwMode="auto">
          <a:xfrm>
            <a:off x="7658536" y="1858452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6" name="Freeform 1006">
            <a:extLst>
              <a:ext uri="{FF2B5EF4-FFF2-40B4-BE49-F238E27FC236}">
                <a16:creationId xmlns:a16="http://schemas.microsoft.com/office/drawing/2014/main" id="{A265A864-A996-63E8-BE46-69F8D26D8674}"/>
              </a:ext>
            </a:extLst>
          </p:cNvPr>
          <p:cNvSpPr>
            <a:spLocks/>
          </p:cNvSpPr>
          <p:nvPr/>
        </p:nvSpPr>
        <p:spPr bwMode="auto">
          <a:xfrm>
            <a:off x="7690430" y="1858452"/>
            <a:ext cx="45928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" name="Freeform 1007">
            <a:extLst>
              <a:ext uri="{FF2B5EF4-FFF2-40B4-BE49-F238E27FC236}">
                <a16:creationId xmlns:a16="http://schemas.microsoft.com/office/drawing/2014/main" id="{0B710B60-A26A-9147-62CD-0D5E093FD29D}"/>
              </a:ext>
            </a:extLst>
          </p:cNvPr>
          <p:cNvSpPr>
            <a:spLocks/>
          </p:cNvSpPr>
          <p:nvPr/>
        </p:nvSpPr>
        <p:spPr bwMode="auto">
          <a:xfrm>
            <a:off x="7673845" y="170241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8" name="Freeform 1008">
            <a:extLst>
              <a:ext uri="{FF2B5EF4-FFF2-40B4-BE49-F238E27FC236}">
                <a16:creationId xmlns:a16="http://schemas.microsoft.com/office/drawing/2014/main" id="{3B377FDF-0F49-3153-AF5D-164E39F52668}"/>
              </a:ext>
            </a:extLst>
          </p:cNvPr>
          <p:cNvSpPr>
            <a:spLocks/>
          </p:cNvSpPr>
          <p:nvPr/>
        </p:nvSpPr>
        <p:spPr bwMode="auto">
          <a:xfrm>
            <a:off x="7673845" y="1579889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Freeform 1010">
            <a:extLst>
              <a:ext uri="{FF2B5EF4-FFF2-40B4-BE49-F238E27FC236}">
                <a16:creationId xmlns:a16="http://schemas.microsoft.com/office/drawing/2014/main" id="{A2F3B499-96EF-7F84-C53B-9B656CA85901}"/>
              </a:ext>
            </a:extLst>
          </p:cNvPr>
          <p:cNvSpPr>
            <a:spLocks/>
          </p:cNvSpPr>
          <p:nvPr/>
        </p:nvSpPr>
        <p:spPr bwMode="auto">
          <a:xfrm>
            <a:off x="7673844" y="1517472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Freeform 1011">
            <a:extLst>
              <a:ext uri="{FF2B5EF4-FFF2-40B4-BE49-F238E27FC236}">
                <a16:creationId xmlns:a16="http://schemas.microsoft.com/office/drawing/2014/main" id="{A74840F0-C05A-3D64-101B-5791926B5AB5}"/>
              </a:ext>
            </a:extLst>
          </p:cNvPr>
          <p:cNvSpPr>
            <a:spLocks/>
          </p:cNvSpPr>
          <p:nvPr/>
        </p:nvSpPr>
        <p:spPr bwMode="auto">
          <a:xfrm>
            <a:off x="7889414" y="2163001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Freeform 1012">
            <a:extLst>
              <a:ext uri="{FF2B5EF4-FFF2-40B4-BE49-F238E27FC236}">
                <a16:creationId xmlns:a16="http://schemas.microsoft.com/office/drawing/2014/main" id="{A8D8529A-BB78-805B-5C5C-71F5E283574D}"/>
              </a:ext>
            </a:extLst>
          </p:cNvPr>
          <p:cNvSpPr>
            <a:spLocks/>
          </p:cNvSpPr>
          <p:nvPr/>
        </p:nvSpPr>
        <p:spPr bwMode="auto">
          <a:xfrm>
            <a:off x="7889414" y="2115610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Freeform 1013">
            <a:extLst>
              <a:ext uri="{FF2B5EF4-FFF2-40B4-BE49-F238E27FC236}">
                <a16:creationId xmlns:a16="http://schemas.microsoft.com/office/drawing/2014/main" id="{C317A2F6-8D7F-611F-97B3-FAFBD33572C4}"/>
              </a:ext>
            </a:extLst>
          </p:cNvPr>
          <p:cNvSpPr>
            <a:spLocks/>
          </p:cNvSpPr>
          <p:nvPr/>
        </p:nvSpPr>
        <p:spPr bwMode="auto">
          <a:xfrm>
            <a:off x="7857520" y="2115610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6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Freeform 1014">
            <a:extLst>
              <a:ext uri="{FF2B5EF4-FFF2-40B4-BE49-F238E27FC236}">
                <a16:creationId xmlns:a16="http://schemas.microsoft.com/office/drawing/2014/main" id="{28222345-A827-CE31-E88F-678773424907}"/>
              </a:ext>
            </a:extLst>
          </p:cNvPr>
          <p:cNvSpPr>
            <a:spLocks/>
          </p:cNvSpPr>
          <p:nvPr/>
        </p:nvSpPr>
        <p:spPr bwMode="auto">
          <a:xfrm>
            <a:off x="7921308" y="2115610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4" name="Freeform 1015">
            <a:extLst>
              <a:ext uri="{FF2B5EF4-FFF2-40B4-BE49-F238E27FC236}">
                <a16:creationId xmlns:a16="http://schemas.microsoft.com/office/drawing/2014/main" id="{4977D852-16A1-8932-C49B-7F4D79201BEA}"/>
              </a:ext>
            </a:extLst>
          </p:cNvPr>
          <p:cNvSpPr>
            <a:spLocks/>
          </p:cNvSpPr>
          <p:nvPr/>
        </p:nvSpPr>
        <p:spPr bwMode="auto">
          <a:xfrm>
            <a:off x="7889414" y="2067064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" name="Freeform 1016">
            <a:extLst>
              <a:ext uri="{FF2B5EF4-FFF2-40B4-BE49-F238E27FC236}">
                <a16:creationId xmlns:a16="http://schemas.microsoft.com/office/drawing/2014/main" id="{E002874D-FAE1-990E-08D2-6BA4A2C22DC8}"/>
              </a:ext>
            </a:extLst>
          </p:cNvPr>
          <p:cNvSpPr>
            <a:spLocks/>
          </p:cNvSpPr>
          <p:nvPr/>
        </p:nvSpPr>
        <p:spPr bwMode="auto">
          <a:xfrm>
            <a:off x="7889414" y="1986154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6" name="Freeform 1017">
            <a:extLst>
              <a:ext uri="{FF2B5EF4-FFF2-40B4-BE49-F238E27FC236}">
                <a16:creationId xmlns:a16="http://schemas.microsoft.com/office/drawing/2014/main" id="{4E72AD22-8389-79B2-44AA-ED67D8ACE46C}"/>
              </a:ext>
            </a:extLst>
          </p:cNvPr>
          <p:cNvSpPr>
            <a:spLocks/>
          </p:cNvSpPr>
          <p:nvPr/>
        </p:nvSpPr>
        <p:spPr bwMode="auto">
          <a:xfrm>
            <a:off x="7889414" y="1877503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20" y="86"/>
                  <a:pt x="0" y="66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7" name="Freeform 1018">
            <a:extLst>
              <a:ext uri="{FF2B5EF4-FFF2-40B4-BE49-F238E27FC236}">
                <a16:creationId xmlns:a16="http://schemas.microsoft.com/office/drawing/2014/main" id="{E3D3B391-51C1-D6E9-CB11-A0F241158833}"/>
              </a:ext>
            </a:extLst>
          </p:cNvPr>
          <p:cNvSpPr>
            <a:spLocks/>
          </p:cNvSpPr>
          <p:nvPr/>
        </p:nvSpPr>
        <p:spPr bwMode="auto">
          <a:xfrm>
            <a:off x="2914822" y="2139865"/>
            <a:ext cx="45928" cy="41611"/>
          </a:xfrm>
          <a:custGeom>
            <a:avLst/>
            <a:gdLst>
              <a:gd name="T0" fmla="*/ 86 w 86"/>
              <a:gd name="T1" fmla="*/ 43 h 87"/>
              <a:gd name="T2" fmla="*/ 86 w 86"/>
              <a:gd name="T3" fmla="*/ 43 h 87"/>
              <a:gd name="T4" fmla="*/ 43 w 86"/>
              <a:gd name="T5" fmla="*/ 87 h 87"/>
              <a:gd name="T6" fmla="*/ 0 w 86"/>
              <a:gd name="T7" fmla="*/ 43 h 87"/>
              <a:gd name="T8" fmla="*/ 43 w 86"/>
              <a:gd name="T9" fmla="*/ 0 h 87"/>
              <a:gd name="T10" fmla="*/ 86 w 86"/>
              <a:gd name="T11" fmla="*/ 43 h 87"/>
              <a:gd name="T12" fmla="*/ 86 w 86"/>
              <a:gd name="T13" fmla="*/ 4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7"/>
                  <a:pt x="43" y="87"/>
                </a:cubicBezTo>
                <a:cubicBezTo>
                  <a:pt x="19" y="87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Freeform 1019">
            <a:extLst>
              <a:ext uri="{FF2B5EF4-FFF2-40B4-BE49-F238E27FC236}">
                <a16:creationId xmlns:a16="http://schemas.microsoft.com/office/drawing/2014/main" id="{F1581636-4F8C-8B2C-237F-14458609C8B4}"/>
              </a:ext>
            </a:extLst>
          </p:cNvPr>
          <p:cNvSpPr>
            <a:spLocks/>
          </p:cNvSpPr>
          <p:nvPr/>
        </p:nvSpPr>
        <p:spPr bwMode="auto">
          <a:xfrm>
            <a:off x="2881652" y="2139865"/>
            <a:ext cx="45928" cy="41611"/>
          </a:xfrm>
          <a:custGeom>
            <a:avLst/>
            <a:gdLst>
              <a:gd name="T0" fmla="*/ 86 w 86"/>
              <a:gd name="T1" fmla="*/ 43 h 87"/>
              <a:gd name="T2" fmla="*/ 86 w 86"/>
              <a:gd name="T3" fmla="*/ 43 h 87"/>
              <a:gd name="T4" fmla="*/ 43 w 86"/>
              <a:gd name="T5" fmla="*/ 87 h 87"/>
              <a:gd name="T6" fmla="*/ 0 w 86"/>
              <a:gd name="T7" fmla="*/ 43 h 87"/>
              <a:gd name="T8" fmla="*/ 43 w 86"/>
              <a:gd name="T9" fmla="*/ 0 h 87"/>
              <a:gd name="T10" fmla="*/ 86 w 86"/>
              <a:gd name="T11" fmla="*/ 43 h 87"/>
              <a:gd name="T12" fmla="*/ 86 w 86"/>
              <a:gd name="T13" fmla="*/ 4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7"/>
                  <a:pt x="43" y="87"/>
                </a:cubicBezTo>
                <a:cubicBezTo>
                  <a:pt x="20" y="87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" name="Freeform 1020">
            <a:extLst>
              <a:ext uri="{FF2B5EF4-FFF2-40B4-BE49-F238E27FC236}">
                <a16:creationId xmlns:a16="http://schemas.microsoft.com/office/drawing/2014/main" id="{A5AECF0E-C563-D7CB-3B8A-3DF7E4BCB2FB}"/>
              </a:ext>
            </a:extLst>
          </p:cNvPr>
          <p:cNvSpPr>
            <a:spLocks/>
          </p:cNvSpPr>
          <p:nvPr/>
        </p:nvSpPr>
        <p:spPr bwMode="auto">
          <a:xfrm>
            <a:off x="2914822" y="2091319"/>
            <a:ext cx="45928" cy="41611"/>
          </a:xfrm>
          <a:custGeom>
            <a:avLst/>
            <a:gdLst>
              <a:gd name="T0" fmla="*/ 86 w 86"/>
              <a:gd name="T1" fmla="*/ 43 h 87"/>
              <a:gd name="T2" fmla="*/ 86 w 86"/>
              <a:gd name="T3" fmla="*/ 43 h 87"/>
              <a:gd name="T4" fmla="*/ 43 w 86"/>
              <a:gd name="T5" fmla="*/ 87 h 87"/>
              <a:gd name="T6" fmla="*/ 0 w 86"/>
              <a:gd name="T7" fmla="*/ 43 h 87"/>
              <a:gd name="T8" fmla="*/ 43 w 86"/>
              <a:gd name="T9" fmla="*/ 0 h 87"/>
              <a:gd name="T10" fmla="*/ 86 w 86"/>
              <a:gd name="T11" fmla="*/ 43 h 87"/>
              <a:gd name="T12" fmla="*/ 86 w 86"/>
              <a:gd name="T13" fmla="*/ 4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7"/>
                  <a:pt x="43" y="87"/>
                </a:cubicBezTo>
                <a:cubicBezTo>
                  <a:pt x="19" y="87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0" name="Freeform 1021">
            <a:extLst>
              <a:ext uri="{FF2B5EF4-FFF2-40B4-BE49-F238E27FC236}">
                <a16:creationId xmlns:a16="http://schemas.microsoft.com/office/drawing/2014/main" id="{2AB746E1-9C4A-A680-E89F-10E195D94867}"/>
              </a:ext>
            </a:extLst>
          </p:cNvPr>
          <p:cNvSpPr>
            <a:spLocks/>
          </p:cNvSpPr>
          <p:nvPr/>
        </p:nvSpPr>
        <p:spPr bwMode="auto">
          <a:xfrm>
            <a:off x="2881652" y="2091319"/>
            <a:ext cx="45928" cy="41611"/>
          </a:xfrm>
          <a:custGeom>
            <a:avLst/>
            <a:gdLst>
              <a:gd name="T0" fmla="*/ 86 w 86"/>
              <a:gd name="T1" fmla="*/ 43 h 87"/>
              <a:gd name="T2" fmla="*/ 86 w 86"/>
              <a:gd name="T3" fmla="*/ 43 h 87"/>
              <a:gd name="T4" fmla="*/ 43 w 86"/>
              <a:gd name="T5" fmla="*/ 87 h 87"/>
              <a:gd name="T6" fmla="*/ 0 w 86"/>
              <a:gd name="T7" fmla="*/ 43 h 87"/>
              <a:gd name="T8" fmla="*/ 43 w 86"/>
              <a:gd name="T9" fmla="*/ 0 h 87"/>
              <a:gd name="T10" fmla="*/ 86 w 86"/>
              <a:gd name="T11" fmla="*/ 43 h 87"/>
              <a:gd name="T12" fmla="*/ 86 w 86"/>
              <a:gd name="T13" fmla="*/ 4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7"/>
                  <a:pt x="43" y="87"/>
                </a:cubicBezTo>
                <a:cubicBezTo>
                  <a:pt x="20" y="87"/>
                  <a:pt x="0" y="67"/>
                  <a:pt x="0" y="43"/>
                </a:cubicBezTo>
                <a:cubicBezTo>
                  <a:pt x="0" y="20"/>
                  <a:pt x="20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1" name="Freeform 1022">
            <a:extLst>
              <a:ext uri="{FF2B5EF4-FFF2-40B4-BE49-F238E27FC236}">
                <a16:creationId xmlns:a16="http://schemas.microsoft.com/office/drawing/2014/main" id="{3DE15C3F-F66E-DBEA-C58A-CC36A472D01A}"/>
              </a:ext>
            </a:extLst>
          </p:cNvPr>
          <p:cNvSpPr>
            <a:spLocks/>
          </p:cNvSpPr>
          <p:nvPr/>
        </p:nvSpPr>
        <p:spPr bwMode="auto">
          <a:xfrm>
            <a:off x="2898237" y="2042773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2" name="Freeform 1023">
            <a:extLst>
              <a:ext uri="{FF2B5EF4-FFF2-40B4-BE49-F238E27FC236}">
                <a16:creationId xmlns:a16="http://schemas.microsoft.com/office/drawing/2014/main" id="{737DC7CD-50FE-54E4-BA9D-09962A5DB8B3}"/>
              </a:ext>
            </a:extLst>
          </p:cNvPr>
          <p:cNvSpPr>
            <a:spLocks/>
          </p:cNvSpPr>
          <p:nvPr/>
        </p:nvSpPr>
        <p:spPr bwMode="auto">
          <a:xfrm>
            <a:off x="2914822" y="1995383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Freeform 1024">
            <a:extLst>
              <a:ext uri="{FF2B5EF4-FFF2-40B4-BE49-F238E27FC236}">
                <a16:creationId xmlns:a16="http://schemas.microsoft.com/office/drawing/2014/main" id="{E5C59BA6-28CC-9636-48EE-2776664D0A6C}"/>
              </a:ext>
            </a:extLst>
          </p:cNvPr>
          <p:cNvSpPr>
            <a:spLocks/>
          </p:cNvSpPr>
          <p:nvPr/>
        </p:nvSpPr>
        <p:spPr bwMode="auto">
          <a:xfrm>
            <a:off x="2881652" y="1995383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20" y="86"/>
                  <a:pt x="0" y="67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Freeform 1025">
            <a:extLst>
              <a:ext uri="{FF2B5EF4-FFF2-40B4-BE49-F238E27FC236}">
                <a16:creationId xmlns:a16="http://schemas.microsoft.com/office/drawing/2014/main" id="{123133B2-0546-5EF4-72DE-D42F68CB16E0}"/>
              </a:ext>
            </a:extLst>
          </p:cNvPr>
          <p:cNvSpPr>
            <a:spLocks/>
          </p:cNvSpPr>
          <p:nvPr/>
        </p:nvSpPr>
        <p:spPr bwMode="auto">
          <a:xfrm>
            <a:off x="2898237" y="1946837"/>
            <a:ext cx="45928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Freeform 1026">
            <a:extLst>
              <a:ext uri="{FF2B5EF4-FFF2-40B4-BE49-F238E27FC236}">
                <a16:creationId xmlns:a16="http://schemas.microsoft.com/office/drawing/2014/main" id="{70AAAC00-DBA3-7833-B36D-131455AF6465}"/>
              </a:ext>
            </a:extLst>
          </p:cNvPr>
          <p:cNvSpPr>
            <a:spLocks/>
          </p:cNvSpPr>
          <p:nvPr/>
        </p:nvSpPr>
        <p:spPr bwMode="auto">
          <a:xfrm>
            <a:off x="3116502" y="2208062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Freeform 1027">
            <a:extLst>
              <a:ext uri="{FF2B5EF4-FFF2-40B4-BE49-F238E27FC236}">
                <a16:creationId xmlns:a16="http://schemas.microsoft.com/office/drawing/2014/main" id="{65024518-DA31-76EE-D47B-1E958604059B}"/>
              </a:ext>
            </a:extLst>
          </p:cNvPr>
          <p:cNvSpPr>
            <a:spLocks/>
          </p:cNvSpPr>
          <p:nvPr/>
        </p:nvSpPr>
        <p:spPr bwMode="auto">
          <a:xfrm>
            <a:off x="3116502" y="1895979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7" name="Freeform 1028">
            <a:extLst>
              <a:ext uri="{FF2B5EF4-FFF2-40B4-BE49-F238E27FC236}">
                <a16:creationId xmlns:a16="http://schemas.microsoft.com/office/drawing/2014/main" id="{36960F51-BD19-17B3-4C5B-BDAB469ECBC3}"/>
              </a:ext>
            </a:extLst>
          </p:cNvPr>
          <p:cNvSpPr>
            <a:spLocks/>
          </p:cNvSpPr>
          <p:nvPr/>
        </p:nvSpPr>
        <p:spPr bwMode="auto">
          <a:xfrm>
            <a:off x="3116502" y="1816224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8" name="Freeform 1029">
            <a:extLst>
              <a:ext uri="{FF2B5EF4-FFF2-40B4-BE49-F238E27FC236}">
                <a16:creationId xmlns:a16="http://schemas.microsoft.com/office/drawing/2014/main" id="{17C4E447-6477-266F-8608-773F398EDBB2}"/>
              </a:ext>
            </a:extLst>
          </p:cNvPr>
          <p:cNvSpPr>
            <a:spLocks/>
          </p:cNvSpPr>
          <p:nvPr/>
        </p:nvSpPr>
        <p:spPr bwMode="auto">
          <a:xfrm>
            <a:off x="3116502" y="1728379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6"/>
                  <a:pt x="67" y="86"/>
                  <a:pt x="43" y="86"/>
                </a:cubicBezTo>
                <a:cubicBezTo>
                  <a:pt x="19" y="86"/>
                  <a:pt x="0" y="66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9" name="Freeform 1030">
            <a:extLst>
              <a:ext uri="{FF2B5EF4-FFF2-40B4-BE49-F238E27FC236}">
                <a16:creationId xmlns:a16="http://schemas.microsoft.com/office/drawing/2014/main" id="{6AC09C18-4574-654B-7939-AD0C22C58015}"/>
              </a:ext>
            </a:extLst>
          </p:cNvPr>
          <p:cNvSpPr>
            <a:spLocks/>
          </p:cNvSpPr>
          <p:nvPr/>
        </p:nvSpPr>
        <p:spPr bwMode="auto">
          <a:xfrm>
            <a:off x="3116502" y="1674053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Freeform 1031">
            <a:extLst>
              <a:ext uri="{FF2B5EF4-FFF2-40B4-BE49-F238E27FC236}">
                <a16:creationId xmlns:a16="http://schemas.microsoft.com/office/drawing/2014/main" id="{087F92C4-8810-1B36-707C-0621413FF930}"/>
              </a:ext>
            </a:extLst>
          </p:cNvPr>
          <p:cNvSpPr>
            <a:spLocks/>
          </p:cNvSpPr>
          <p:nvPr/>
        </p:nvSpPr>
        <p:spPr bwMode="auto">
          <a:xfrm>
            <a:off x="3116502" y="1591986"/>
            <a:ext cx="44652" cy="41611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Freeform 1032">
            <a:extLst>
              <a:ext uri="{FF2B5EF4-FFF2-40B4-BE49-F238E27FC236}">
                <a16:creationId xmlns:a16="http://schemas.microsoft.com/office/drawing/2014/main" id="{62D4930E-D757-D960-E646-970E8FFFC4E9}"/>
              </a:ext>
            </a:extLst>
          </p:cNvPr>
          <p:cNvSpPr>
            <a:spLocks/>
          </p:cNvSpPr>
          <p:nvPr/>
        </p:nvSpPr>
        <p:spPr bwMode="auto">
          <a:xfrm>
            <a:off x="3116502" y="1512232"/>
            <a:ext cx="44652" cy="40456"/>
          </a:xfrm>
          <a:custGeom>
            <a:avLst/>
            <a:gdLst>
              <a:gd name="T0" fmla="*/ 86 w 86"/>
              <a:gd name="T1" fmla="*/ 43 h 86"/>
              <a:gd name="T2" fmla="*/ 86 w 86"/>
              <a:gd name="T3" fmla="*/ 43 h 86"/>
              <a:gd name="T4" fmla="*/ 43 w 86"/>
              <a:gd name="T5" fmla="*/ 86 h 86"/>
              <a:gd name="T6" fmla="*/ 0 w 86"/>
              <a:gd name="T7" fmla="*/ 43 h 86"/>
              <a:gd name="T8" fmla="*/ 43 w 86"/>
              <a:gd name="T9" fmla="*/ 0 h 86"/>
              <a:gd name="T10" fmla="*/ 86 w 86"/>
              <a:gd name="T11" fmla="*/ 43 h 86"/>
              <a:gd name="T12" fmla="*/ 86 w 86"/>
              <a:gd name="T13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86" y="43"/>
                </a:moveTo>
                <a:lnTo>
                  <a:pt x="86" y="43"/>
                </a:lnTo>
                <a:cubicBezTo>
                  <a:pt x="86" y="67"/>
                  <a:pt x="67" y="86"/>
                  <a:pt x="43" y="86"/>
                </a:cubicBezTo>
                <a:cubicBezTo>
                  <a:pt x="19" y="86"/>
                  <a:pt x="0" y="67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67" y="0"/>
                  <a:pt x="86" y="19"/>
                  <a:pt x="86" y="43"/>
                </a:cubicBezTo>
                <a:lnTo>
                  <a:pt x="86" y="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2" name="Freeform 1033">
            <a:extLst>
              <a:ext uri="{FF2B5EF4-FFF2-40B4-BE49-F238E27FC236}">
                <a16:creationId xmlns:a16="http://schemas.microsoft.com/office/drawing/2014/main" id="{E2E15151-9289-720D-0B67-3F342CA99FAB}"/>
              </a:ext>
            </a:extLst>
          </p:cNvPr>
          <p:cNvSpPr>
            <a:spLocks/>
          </p:cNvSpPr>
          <p:nvPr/>
        </p:nvSpPr>
        <p:spPr bwMode="auto">
          <a:xfrm>
            <a:off x="2145842" y="143430"/>
            <a:ext cx="0" cy="2107138"/>
          </a:xfrm>
          <a:custGeom>
            <a:avLst/>
            <a:gdLst>
              <a:gd name="T0" fmla="*/ 4387 h 4387"/>
              <a:gd name="T1" fmla="*/ 4387 h 4387"/>
              <a:gd name="T2" fmla="*/ 0 h 438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387">
                <a:moveTo>
                  <a:pt x="0" y="4387"/>
                </a:moveTo>
                <a:lnTo>
                  <a:pt x="0" y="4387"/>
                </a:lnTo>
                <a:lnTo>
                  <a:pt x="0" y="0"/>
                </a:lnTo>
              </a:path>
            </a:pathLst>
          </a:custGeom>
          <a:noFill/>
          <a:ln w="17463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Freeform 1034">
            <a:extLst>
              <a:ext uri="{FF2B5EF4-FFF2-40B4-BE49-F238E27FC236}">
                <a16:creationId xmlns:a16="http://schemas.microsoft.com/office/drawing/2014/main" id="{8527927D-2470-F09B-8F75-7265D0E6B6BD}"/>
              </a:ext>
            </a:extLst>
          </p:cNvPr>
          <p:cNvSpPr>
            <a:spLocks/>
          </p:cNvSpPr>
          <p:nvPr/>
        </p:nvSpPr>
        <p:spPr bwMode="auto">
          <a:xfrm>
            <a:off x="2096088" y="2252889"/>
            <a:ext cx="6836448" cy="33288"/>
          </a:xfrm>
          <a:custGeom>
            <a:avLst/>
            <a:gdLst>
              <a:gd name="T0" fmla="*/ 11653 w 11653"/>
              <a:gd name="T1" fmla="*/ 11653 w 11653"/>
              <a:gd name="T2" fmla="*/ 0 w 1165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653">
                <a:moveTo>
                  <a:pt x="11653" y="0"/>
                </a:moveTo>
                <a:lnTo>
                  <a:pt x="11653" y="0"/>
                </a:lnTo>
                <a:lnTo>
                  <a:pt x="0" y="0"/>
                </a:lnTo>
              </a:path>
            </a:pathLst>
          </a:custGeom>
          <a:noFill/>
          <a:ln w="17463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ED89D527-14A7-420B-CEA4-BC40380CFD32}"/>
              </a:ext>
            </a:extLst>
          </p:cNvPr>
          <p:cNvSpPr txBox="1"/>
          <p:nvPr/>
        </p:nvSpPr>
        <p:spPr>
          <a:xfrm>
            <a:off x="1878690" y="33812"/>
            <a:ext cx="291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5" name="テキスト ボックス 254">
            <a:extLst>
              <a:ext uri="{FF2B5EF4-FFF2-40B4-BE49-F238E27FC236}">
                <a16:creationId xmlns:a16="http://schemas.microsoft.com/office/drawing/2014/main" id="{21BC5DF1-8229-A7DF-0A32-80DA3461A87E}"/>
              </a:ext>
            </a:extLst>
          </p:cNvPr>
          <p:cNvSpPr txBox="1"/>
          <p:nvPr/>
        </p:nvSpPr>
        <p:spPr>
          <a:xfrm>
            <a:off x="1878690" y="738466"/>
            <a:ext cx="291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56" name="テキスト ボックス 255">
            <a:extLst>
              <a:ext uri="{FF2B5EF4-FFF2-40B4-BE49-F238E27FC236}">
                <a16:creationId xmlns:a16="http://schemas.microsoft.com/office/drawing/2014/main" id="{6CF376FE-AFF8-C8EC-3BF3-AA048E42C019}"/>
              </a:ext>
            </a:extLst>
          </p:cNvPr>
          <p:cNvSpPr txBox="1"/>
          <p:nvPr/>
        </p:nvSpPr>
        <p:spPr>
          <a:xfrm>
            <a:off x="1893302" y="1438262"/>
            <a:ext cx="2624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57" name="テキスト ボックス 256">
            <a:extLst>
              <a:ext uri="{FF2B5EF4-FFF2-40B4-BE49-F238E27FC236}">
                <a16:creationId xmlns:a16="http://schemas.microsoft.com/office/drawing/2014/main" id="{0CA4F1A4-91F3-0E4A-B4A7-EA0466945C88}"/>
              </a:ext>
            </a:extLst>
          </p:cNvPr>
          <p:cNvSpPr txBox="1"/>
          <p:nvPr/>
        </p:nvSpPr>
        <p:spPr>
          <a:xfrm>
            <a:off x="1893302" y="2147779"/>
            <a:ext cx="2624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85" name="テキスト ボックス 284">
            <a:extLst>
              <a:ext uri="{FF2B5EF4-FFF2-40B4-BE49-F238E27FC236}">
                <a16:creationId xmlns:a16="http://schemas.microsoft.com/office/drawing/2014/main" id="{B14278EB-9794-AFD9-81A5-219433B73E4C}"/>
              </a:ext>
            </a:extLst>
          </p:cNvPr>
          <p:cNvSpPr txBox="1"/>
          <p:nvPr/>
        </p:nvSpPr>
        <p:spPr>
          <a:xfrm rot="19588228">
            <a:off x="1336030" y="2501443"/>
            <a:ext cx="12953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f_Peptococcaceae</a:t>
            </a:r>
          </a:p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g_uncultured</a:t>
            </a:r>
          </a:p>
        </p:txBody>
      </p:sp>
      <p:sp>
        <p:nvSpPr>
          <p:cNvPr id="286" name="テキスト ボックス 285">
            <a:extLst>
              <a:ext uri="{FF2B5EF4-FFF2-40B4-BE49-F238E27FC236}">
                <a16:creationId xmlns:a16="http://schemas.microsoft.com/office/drawing/2014/main" id="{D99BF7CE-7DDC-D811-FCC5-C21231FC2AAA}"/>
              </a:ext>
            </a:extLst>
          </p:cNvPr>
          <p:cNvSpPr txBox="1"/>
          <p:nvPr/>
        </p:nvSpPr>
        <p:spPr>
          <a:xfrm rot="19588228">
            <a:off x="5676432" y="2464265"/>
            <a:ext cx="116149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g_Odoribacter</a:t>
            </a:r>
          </a:p>
        </p:txBody>
      </p:sp>
      <p:sp>
        <p:nvSpPr>
          <p:cNvPr id="287" name="テキスト ボックス 286">
            <a:extLst>
              <a:ext uri="{FF2B5EF4-FFF2-40B4-BE49-F238E27FC236}">
                <a16:creationId xmlns:a16="http://schemas.microsoft.com/office/drawing/2014/main" id="{CBF26834-C946-9E27-D86B-F4389F9367A8}"/>
              </a:ext>
            </a:extLst>
          </p:cNvPr>
          <p:cNvSpPr txBox="1"/>
          <p:nvPr/>
        </p:nvSpPr>
        <p:spPr>
          <a:xfrm rot="19588228">
            <a:off x="5613606" y="2653358"/>
            <a:ext cx="194171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g_Prevotellaceae_UCG-001</a:t>
            </a:r>
          </a:p>
        </p:txBody>
      </p:sp>
      <p:sp>
        <p:nvSpPr>
          <p:cNvPr id="288" name="テキスト ボックス 287">
            <a:extLst>
              <a:ext uri="{FF2B5EF4-FFF2-40B4-BE49-F238E27FC236}">
                <a16:creationId xmlns:a16="http://schemas.microsoft.com/office/drawing/2014/main" id="{FD527066-18C5-2FB0-B1B9-6D26BDE53CF7}"/>
              </a:ext>
            </a:extLst>
          </p:cNvPr>
          <p:cNvSpPr txBox="1"/>
          <p:nvPr/>
        </p:nvSpPr>
        <p:spPr>
          <a:xfrm rot="19588228">
            <a:off x="6958090" y="2442006"/>
            <a:ext cx="102514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g_Rikenella</a:t>
            </a:r>
          </a:p>
        </p:txBody>
      </p:sp>
      <p:sp>
        <p:nvSpPr>
          <p:cNvPr id="289" name="テキスト ボックス 288">
            <a:extLst>
              <a:ext uri="{FF2B5EF4-FFF2-40B4-BE49-F238E27FC236}">
                <a16:creationId xmlns:a16="http://schemas.microsoft.com/office/drawing/2014/main" id="{FB8EAEC8-8680-B540-71A0-81195966B21A}"/>
              </a:ext>
            </a:extLst>
          </p:cNvPr>
          <p:cNvSpPr txBox="1"/>
          <p:nvPr/>
        </p:nvSpPr>
        <p:spPr>
          <a:xfrm rot="19588228">
            <a:off x="4487779" y="2480614"/>
            <a:ext cx="121451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g_Helicobacter</a:t>
            </a:r>
          </a:p>
        </p:txBody>
      </p:sp>
      <p:sp>
        <p:nvSpPr>
          <p:cNvPr id="290" name="テキスト ボックス 289">
            <a:extLst>
              <a:ext uri="{FF2B5EF4-FFF2-40B4-BE49-F238E27FC236}">
                <a16:creationId xmlns:a16="http://schemas.microsoft.com/office/drawing/2014/main" id="{11D485A9-6888-CB49-1D61-164B3EC65509}"/>
              </a:ext>
            </a:extLst>
          </p:cNvPr>
          <p:cNvSpPr txBox="1"/>
          <p:nvPr/>
        </p:nvSpPr>
        <p:spPr>
          <a:xfrm rot="19588228">
            <a:off x="3966818" y="2467693"/>
            <a:ext cx="115896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g_Enterococcus</a:t>
            </a:r>
          </a:p>
        </p:txBody>
      </p:sp>
      <p:sp>
        <p:nvSpPr>
          <p:cNvPr id="292" name="テキスト ボックス 291">
            <a:extLst>
              <a:ext uri="{FF2B5EF4-FFF2-40B4-BE49-F238E27FC236}">
                <a16:creationId xmlns:a16="http://schemas.microsoft.com/office/drawing/2014/main" id="{2DA33251-1BE4-4867-4A08-C91983E0CE18}"/>
              </a:ext>
            </a:extLst>
          </p:cNvPr>
          <p:cNvSpPr txBox="1"/>
          <p:nvPr/>
        </p:nvSpPr>
        <p:spPr>
          <a:xfrm rot="19588228">
            <a:off x="2878596" y="2554682"/>
            <a:ext cx="160083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g_Clostridia_UCG-014</a:t>
            </a:r>
          </a:p>
        </p:txBody>
      </p:sp>
      <p:sp>
        <p:nvSpPr>
          <p:cNvPr id="293" name="テキスト ボックス 292">
            <a:extLst>
              <a:ext uri="{FF2B5EF4-FFF2-40B4-BE49-F238E27FC236}">
                <a16:creationId xmlns:a16="http://schemas.microsoft.com/office/drawing/2014/main" id="{3118EE44-8D33-ED7E-29C4-62D8A5BFAFFE}"/>
              </a:ext>
            </a:extLst>
          </p:cNvPr>
          <p:cNvSpPr txBox="1"/>
          <p:nvPr/>
        </p:nvSpPr>
        <p:spPr>
          <a:xfrm rot="19588228">
            <a:off x="1951459" y="2517367"/>
            <a:ext cx="138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g_GCA-900066575</a:t>
            </a:r>
          </a:p>
        </p:txBody>
      </p:sp>
      <p:sp>
        <p:nvSpPr>
          <p:cNvPr id="294" name="テキスト ボックス 293">
            <a:extLst>
              <a:ext uri="{FF2B5EF4-FFF2-40B4-BE49-F238E27FC236}">
                <a16:creationId xmlns:a16="http://schemas.microsoft.com/office/drawing/2014/main" id="{15DC720B-9B08-3BB3-8C1D-BD984F8EA2BB}"/>
              </a:ext>
            </a:extLst>
          </p:cNvPr>
          <p:cNvSpPr txBox="1"/>
          <p:nvPr/>
        </p:nvSpPr>
        <p:spPr>
          <a:xfrm rot="19588228">
            <a:off x="5071614" y="2490466"/>
            <a:ext cx="125239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g_Marvinbryantia</a:t>
            </a:r>
          </a:p>
        </p:txBody>
      </p:sp>
      <p:sp>
        <p:nvSpPr>
          <p:cNvPr id="295" name="テキスト ボックス 294">
            <a:extLst>
              <a:ext uri="{FF2B5EF4-FFF2-40B4-BE49-F238E27FC236}">
                <a16:creationId xmlns:a16="http://schemas.microsoft.com/office/drawing/2014/main" id="{6D654D12-4310-A276-212F-2A54225817DF}"/>
              </a:ext>
            </a:extLst>
          </p:cNvPr>
          <p:cNvSpPr txBox="1"/>
          <p:nvPr/>
        </p:nvSpPr>
        <p:spPr>
          <a:xfrm rot="19588228">
            <a:off x="6820787" y="2646144"/>
            <a:ext cx="1882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g_[Eubacterium]</a:t>
            </a:r>
          </a:p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coprostanoligenes_group</a:t>
            </a:r>
          </a:p>
        </p:txBody>
      </p:sp>
      <p:sp>
        <p:nvSpPr>
          <p:cNvPr id="297" name="テキスト ボックス 296">
            <a:extLst>
              <a:ext uri="{FF2B5EF4-FFF2-40B4-BE49-F238E27FC236}">
                <a16:creationId xmlns:a16="http://schemas.microsoft.com/office/drawing/2014/main" id="{012D299C-D533-5C34-BE71-4B6FF0DF2C4F}"/>
              </a:ext>
            </a:extLst>
          </p:cNvPr>
          <p:cNvSpPr txBox="1"/>
          <p:nvPr/>
        </p:nvSpPr>
        <p:spPr>
          <a:xfrm rot="19588228">
            <a:off x="2682025" y="2482128"/>
            <a:ext cx="122966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g_Anaerotruncus</a:t>
            </a:r>
          </a:p>
        </p:txBody>
      </p:sp>
      <p:sp>
        <p:nvSpPr>
          <p:cNvPr id="298" name="テキスト ボックス 297">
            <a:extLst>
              <a:ext uri="{FF2B5EF4-FFF2-40B4-BE49-F238E27FC236}">
                <a16:creationId xmlns:a16="http://schemas.microsoft.com/office/drawing/2014/main" id="{E74ACA2B-94F4-7703-0A65-A42C9DC43D2C}"/>
              </a:ext>
            </a:extLst>
          </p:cNvPr>
          <p:cNvSpPr txBox="1"/>
          <p:nvPr/>
        </p:nvSpPr>
        <p:spPr>
          <a:xfrm rot="16200000">
            <a:off x="621776" y="4093512"/>
            <a:ext cx="23660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Relative abundance (%)</a:t>
            </a:r>
          </a:p>
        </p:txBody>
      </p:sp>
      <p:sp>
        <p:nvSpPr>
          <p:cNvPr id="299" name="Freeform 1288">
            <a:extLst>
              <a:ext uri="{FF2B5EF4-FFF2-40B4-BE49-F238E27FC236}">
                <a16:creationId xmlns:a16="http://schemas.microsoft.com/office/drawing/2014/main" id="{A4B204B6-0C7E-A713-5BB1-56E3700C4F3F}"/>
              </a:ext>
            </a:extLst>
          </p:cNvPr>
          <p:cNvSpPr>
            <a:spLocks/>
          </p:cNvSpPr>
          <p:nvPr/>
        </p:nvSpPr>
        <p:spPr bwMode="auto">
          <a:xfrm>
            <a:off x="2066648" y="4219190"/>
            <a:ext cx="53537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7463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0" name="Freeform 1289">
            <a:extLst>
              <a:ext uri="{FF2B5EF4-FFF2-40B4-BE49-F238E27FC236}">
                <a16:creationId xmlns:a16="http://schemas.microsoft.com/office/drawing/2014/main" id="{AA152075-1743-175D-657A-76854CD89CBE}"/>
              </a:ext>
            </a:extLst>
          </p:cNvPr>
          <p:cNvSpPr>
            <a:spLocks/>
          </p:cNvSpPr>
          <p:nvPr/>
        </p:nvSpPr>
        <p:spPr bwMode="auto">
          <a:xfrm>
            <a:off x="2066648" y="3037447"/>
            <a:ext cx="53537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7463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5" name="Freeform 1312">
            <a:extLst>
              <a:ext uri="{FF2B5EF4-FFF2-40B4-BE49-F238E27FC236}">
                <a16:creationId xmlns:a16="http://schemas.microsoft.com/office/drawing/2014/main" id="{60EEBBE2-CA47-C00D-C9EB-BAE4B0D0B151}"/>
              </a:ext>
            </a:extLst>
          </p:cNvPr>
          <p:cNvSpPr>
            <a:spLocks/>
          </p:cNvSpPr>
          <p:nvPr/>
        </p:nvSpPr>
        <p:spPr bwMode="auto">
          <a:xfrm>
            <a:off x="3297885" y="5063475"/>
            <a:ext cx="137273" cy="348627"/>
          </a:xfrm>
          <a:custGeom>
            <a:avLst/>
            <a:gdLst>
              <a:gd name="T0" fmla="*/ 0 w 238"/>
              <a:gd name="T1" fmla="*/ 0 h 645"/>
              <a:gd name="T2" fmla="*/ 0 w 238"/>
              <a:gd name="T3" fmla="*/ 0 h 645"/>
              <a:gd name="T4" fmla="*/ 238 w 238"/>
              <a:gd name="T5" fmla="*/ 0 h 645"/>
              <a:gd name="T6" fmla="*/ 238 w 238"/>
              <a:gd name="T7" fmla="*/ 645 h 645"/>
              <a:gd name="T8" fmla="*/ 0 w 238"/>
              <a:gd name="T9" fmla="*/ 645 h 645"/>
              <a:gd name="T10" fmla="*/ 0 w 238"/>
              <a:gd name="T11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645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645"/>
                </a:lnTo>
                <a:lnTo>
                  <a:pt x="0" y="645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6" name="Freeform 1313">
            <a:extLst>
              <a:ext uri="{FF2B5EF4-FFF2-40B4-BE49-F238E27FC236}">
                <a16:creationId xmlns:a16="http://schemas.microsoft.com/office/drawing/2014/main" id="{E0E26B10-645C-0BFE-2837-C94390B964C6}"/>
              </a:ext>
            </a:extLst>
          </p:cNvPr>
          <p:cNvSpPr>
            <a:spLocks/>
          </p:cNvSpPr>
          <p:nvPr/>
        </p:nvSpPr>
        <p:spPr bwMode="auto">
          <a:xfrm>
            <a:off x="3465359" y="5341607"/>
            <a:ext cx="137273" cy="70495"/>
          </a:xfrm>
          <a:custGeom>
            <a:avLst/>
            <a:gdLst>
              <a:gd name="T0" fmla="*/ 0 w 238"/>
              <a:gd name="T1" fmla="*/ 0 h 131"/>
              <a:gd name="T2" fmla="*/ 0 w 238"/>
              <a:gd name="T3" fmla="*/ 0 h 131"/>
              <a:gd name="T4" fmla="*/ 238 w 238"/>
              <a:gd name="T5" fmla="*/ 0 h 131"/>
              <a:gd name="T6" fmla="*/ 238 w 238"/>
              <a:gd name="T7" fmla="*/ 131 h 131"/>
              <a:gd name="T8" fmla="*/ 0 w 238"/>
              <a:gd name="T9" fmla="*/ 131 h 131"/>
              <a:gd name="T10" fmla="*/ 0 w 238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131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131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3" name="Freeform 1353">
            <a:extLst>
              <a:ext uri="{FF2B5EF4-FFF2-40B4-BE49-F238E27FC236}">
                <a16:creationId xmlns:a16="http://schemas.microsoft.com/office/drawing/2014/main" id="{C6989D0D-8BA6-8AC2-5B2F-A9978BAF61A6}"/>
              </a:ext>
            </a:extLst>
          </p:cNvPr>
          <p:cNvSpPr>
            <a:spLocks noEditPoints="1"/>
          </p:cNvSpPr>
          <p:nvPr/>
        </p:nvSpPr>
        <p:spPr bwMode="auto">
          <a:xfrm>
            <a:off x="3334949" y="4986572"/>
            <a:ext cx="70010" cy="169186"/>
          </a:xfrm>
          <a:custGeom>
            <a:avLst/>
            <a:gdLst>
              <a:gd name="T0" fmla="*/ 0 w 121"/>
              <a:gd name="T1" fmla="*/ 312 h 312"/>
              <a:gd name="T2" fmla="*/ 0 w 121"/>
              <a:gd name="T3" fmla="*/ 312 h 312"/>
              <a:gd name="T4" fmla="*/ 121 w 121"/>
              <a:gd name="T5" fmla="*/ 312 h 312"/>
              <a:gd name="T6" fmla="*/ 61 w 121"/>
              <a:gd name="T7" fmla="*/ 312 h 312"/>
              <a:gd name="T8" fmla="*/ 61 w 121"/>
              <a:gd name="T9" fmla="*/ 312 h 312"/>
              <a:gd name="T10" fmla="*/ 61 w 121"/>
              <a:gd name="T11" fmla="*/ 0 h 312"/>
              <a:gd name="T12" fmla="*/ 0 w 121"/>
              <a:gd name="T13" fmla="*/ 0 h 312"/>
              <a:gd name="T14" fmla="*/ 0 w 121"/>
              <a:gd name="T15" fmla="*/ 0 h 312"/>
              <a:gd name="T16" fmla="*/ 121 w 121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312">
                <a:moveTo>
                  <a:pt x="0" y="312"/>
                </a:moveTo>
                <a:lnTo>
                  <a:pt x="0" y="312"/>
                </a:lnTo>
                <a:lnTo>
                  <a:pt x="121" y="312"/>
                </a:lnTo>
                <a:moveTo>
                  <a:pt x="61" y="312"/>
                </a:moveTo>
                <a:lnTo>
                  <a:pt x="61" y="312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4" name="Freeform 1354">
            <a:extLst>
              <a:ext uri="{FF2B5EF4-FFF2-40B4-BE49-F238E27FC236}">
                <a16:creationId xmlns:a16="http://schemas.microsoft.com/office/drawing/2014/main" id="{8A607294-A009-B942-E1BD-5EFE76E8BE13}"/>
              </a:ext>
            </a:extLst>
          </p:cNvPr>
          <p:cNvSpPr>
            <a:spLocks noEditPoints="1"/>
          </p:cNvSpPr>
          <p:nvPr/>
        </p:nvSpPr>
        <p:spPr bwMode="auto">
          <a:xfrm>
            <a:off x="3502423" y="5308283"/>
            <a:ext cx="70010" cy="82030"/>
          </a:xfrm>
          <a:custGeom>
            <a:avLst/>
            <a:gdLst>
              <a:gd name="T0" fmla="*/ 0 w 121"/>
              <a:gd name="T1" fmla="*/ 153 h 153"/>
              <a:gd name="T2" fmla="*/ 0 w 121"/>
              <a:gd name="T3" fmla="*/ 153 h 153"/>
              <a:gd name="T4" fmla="*/ 121 w 121"/>
              <a:gd name="T5" fmla="*/ 153 h 153"/>
              <a:gd name="T6" fmla="*/ 61 w 121"/>
              <a:gd name="T7" fmla="*/ 153 h 153"/>
              <a:gd name="T8" fmla="*/ 61 w 121"/>
              <a:gd name="T9" fmla="*/ 153 h 153"/>
              <a:gd name="T10" fmla="*/ 61 w 121"/>
              <a:gd name="T11" fmla="*/ 0 h 153"/>
              <a:gd name="T12" fmla="*/ 0 w 121"/>
              <a:gd name="T13" fmla="*/ 0 h 153"/>
              <a:gd name="T14" fmla="*/ 0 w 121"/>
              <a:gd name="T15" fmla="*/ 0 h 153"/>
              <a:gd name="T16" fmla="*/ 121 w 121"/>
              <a:gd name="T1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53">
                <a:moveTo>
                  <a:pt x="0" y="153"/>
                </a:moveTo>
                <a:lnTo>
                  <a:pt x="0" y="153"/>
                </a:lnTo>
                <a:lnTo>
                  <a:pt x="121" y="153"/>
                </a:lnTo>
                <a:moveTo>
                  <a:pt x="61" y="153"/>
                </a:moveTo>
                <a:lnTo>
                  <a:pt x="61" y="153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4" name="Freeform 1515">
            <a:extLst>
              <a:ext uri="{FF2B5EF4-FFF2-40B4-BE49-F238E27FC236}">
                <a16:creationId xmlns:a16="http://schemas.microsoft.com/office/drawing/2014/main" id="{4C70C13E-372D-4873-9C00-C0BF117F309E}"/>
              </a:ext>
            </a:extLst>
          </p:cNvPr>
          <p:cNvSpPr>
            <a:spLocks/>
          </p:cNvSpPr>
          <p:nvPr/>
        </p:nvSpPr>
        <p:spPr bwMode="auto">
          <a:xfrm>
            <a:off x="3345932" y="5328790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5" name="Freeform 1516">
            <a:extLst>
              <a:ext uri="{FF2B5EF4-FFF2-40B4-BE49-F238E27FC236}">
                <a16:creationId xmlns:a16="http://schemas.microsoft.com/office/drawing/2014/main" id="{CF67823A-650A-D3E1-8F31-1C4C4649DD72}"/>
              </a:ext>
            </a:extLst>
          </p:cNvPr>
          <p:cNvSpPr>
            <a:spLocks/>
          </p:cNvSpPr>
          <p:nvPr/>
        </p:nvSpPr>
        <p:spPr bwMode="auto">
          <a:xfrm>
            <a:off x="3345932" y="5274958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6" name="Freeform 1517">
            <a:extLst>
              <a:ext uri="{FF2B5EF4-FFF2-40B4-BE49-F238E27FC236}">
                <a16:creationId xmlns:a16="http://schemas.microsoft.com/office/drawing/2014/main" id="{E467F586-C5CB-2FB6-0966-2B5C1CE2A00D}"/>
              </a:ext>
            </a:extLst>
          </p:cNvPr>
          <p:cNvSpPr>
            <a:spLocks/>
          </p:cNvSpPr>
          <p:nvPr/>
        </p:nvSpPr>
        <p:spPr bwMode="auto">
          <a:xfrm>
            <a:off x="3345932" y="5155759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7" name="Freeform 1518">
            <a:extLst>
              <a:ext uri="{FF2B5EF4-FFF2-40B4-BE49-F238E27FC236}">
                <a16:creationId xmlns:a16="http://schemas.microsoft.com/office/drawing/2014/main" id="{1476357C-A38D-69B6-54AF-EE241F6B20AB}"/>
              </a:ext>
            </a:extLst>
          </p:cNvPr>
          <p:cNvSpPr>
            <a:spLocks/>
          </p:cNvSpPr>
          <p:nvPr/>
        </p:nvSpPr>
        <p:spPr bwMode="auto">
          <a:xfrm>
            <a:off x="3345932" y="5113462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Freeform 1519">
            <a:extLst>
              <a:ext uri="{FF2B5EF4-FFF2-40B4-BE49-F238E27FC236}">
                <a16:creationId xmlns:a16="http://schemas.microsoft.com/office/drawing/2014/main" id="{F309AA97-0715-C82F-9C33-2B738BCF3160}"/>
              </a:ext>
            </a:extLst>
          </p:cNvPr>
          <p:cNvSpPr>
            <a:spLocks/>
          </p:cNvSpPr>
          <p:nvPr/>
        </p:nvSpPr>
        <p:spPr bwMode="auto">
          <a:xfrm>
            <a:off x="3334949" y="5033995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9" name="Freeform 1520">
            <a:extLst>
              <a:ext uri="{FF2B5EF4-FFF2-40B4-BE49-F238E27FC236}">
                <a16:creationId xmlns:a16="http://schemas.microsoft.com/office/drawing/2014/main" id="{8456885F-6CB3-006E-5F93-53F1278639C5}"/>
              </a:ext>
            </a:extLst>
          </p:cNvPr>
          <p:cNvSpPr>
            <a:spLocks/>
          </p:cNvSpPr>
          <p:nvPr/>
        </p:nvSpPr>
        <p:spPr bwMode="auto">
          <a:xfrm>
            <a:off x="3356913" y="503399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0" name="Freeform 1521">
            <a:extLst>
              <a:ext uri="{FF2B5EF4-FFF2-40B4-BE49-F238E27FC236}">
                <a16:creationId xmlns:a16="http://schemas.microsoft.com/office/drawing/2014/main" id="{E4B09355-9027-042A-7149-869D2477B6DA}"/>
              </a:ext>
            </a:extLst>
          </p:cNvPr>
          <p:cNvSpPr>
            <a:spLocks/>
          </p:cNvSpPr>
          <p:nvPr/>
        </p:nvSpPr>
        <p:spPr bwMode="auto">
          <a:xfrm>
            <a:off x="3345932" y="4850711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1" name="Freeform 1522">
            <a:extLst>
              <a:ext uri="{FF2B5EF4-FFF2-40B4-BE49-F238E27FC236}">
                <a16:creationId xmlns:a16="http://schemas.microsoft.com/office/drawing/2014/main" id="{2437F866-4BCD-5277-941D-FEB28024FDB3}"/>
              </a:ext>
            </a:extLst>
          </p:cNvPr>
          <p:cNvSpPr>
            <a:spLocks/>
          </p:cNvSpPr>
          <p:nvPr/>
        </p:nvSpPr>
        <p:spPr bwMode="auto">
          <a:xfrm>
            <a:off x="3345932" y="4587958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" name="Freeform 1523">
            <a:extLst>
              <a:ext uri="{FF2B5EF4-FFF2-40B4-BE49-F238E27FC236}">
                <a16:creationId xmlns:a16="http://schemas.microsoft.com/office/drawing/2014/main" id="{6B0760DB-8BDE-5A45-0D16-53526A99C196}"/>
              </a:ext>
            </a:extLst>
          </p:cNvPr>
          <p:cNvSpPr>
            <a:spLocks/>
          </p:cNvSpPr>
          <p:nvPr/>
        </p:nvSpPr>
        <p:spPr bwMode="auto">
          <a:xfrm>
            <a:off x="3513405" y="5381341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" name="Freeform 1524">
            <a:extLst>
              <a:ext uri="{FF2B5EF4-FFF2-40B4-BE49-F238E27FC236}">
                <a16:creationId xmlns:a16="http://schemas.microsoft.com/office/drawing/2014/main" id="{08EC63B0-F3D0-3A53-C1DF-75D194D3B770}"/>
              </a:ext>
            </a:extLst>
          </p:cNvPr>
          <p:cNvSpPr>
            <a:spLocks/>
          </p:cNvSpPr>
          <p:nvPr/>
        </p:nvSpPr>
        <p:spPr bwMode="auto">
          <a:xfrm>
            <a:off x="3490068" y="5381341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6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4" name="Freeform 1525">
            <a:extLst>
              <a:ext uri="{FF2B5EF4-FFF2-40B4-BE49-F238E27FC236}">
                <a16:creationId xmlns:a16="http://schemas.microsoft.com/office/drawing/2014/main" id="{C63EFD52-C2DD-0806-3E5A-80324B69DEED}"/>
              </a:ext>
            </a:extLst>
          </p:cNvPr>
          <p:cNvSpPr>
            <a:spLocks/>
          </p:cNvSpPr>
          <p:nvPr/>
        </p:nvSpPr>
        <p:spPr bwMode="auto">
          <a:xfrm>
            <a:off x="3536740" y="5381341"/>
            <a:ext cx="39810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5" name="Freeform 1526">
            <a:extLst>
              <a:ext uri="{FF2B5EF4-FFF2-40B4-BE49-F238E27FC236}">
                <a16:creationId xmlns:a16="http://schemas.microsoft.com/office/drawing/2014/main" id="{D8812B92-CDA3-1302-F067-35D79EE98538}"/>
              </a:ext>
            </a:extLst>
          </p:cNvPr>
          <p:cNvSpPr>
            <a:spLocks/>
          </p:cNvSpPr>
          <p:nvPr/>
        </p:nvSpPr>
        <p:spPr bwMode="auto">
          <a:xfrm>
            <a:off x="3468104" y="5381341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6" name="Freeform 1527">
            <a:extLst>
              <a:ext uri="{FF2B5EF4-FFF2-40B4-BE49-F238E27FC236}">
                <a16:creationId xmlns:a16="http://schemas.microsoft.com/office/drawing/2014/main" id="{D7C5AB32-3C32-E09F-6F62-53E1640082B0}"/>
              </a:ext>
            </a:extLst>
          </p:cNvPr>
          <p:cNvSpPr>
            <a:spLocks/>
          </p:cNvSpPr>
          <p:nvPr/>
        </p:nvSpPr>
        <p:spPr bwMode="auto">
          <a:xfrm>
            <a:off x="3558704" y="5381341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7" name="Freeform 1528">
            <a:extLst>
              <a:ext uri="{FF2B5EF4-FFF2-40B4-BE49-F238E27FC236}">
                <a16:creationId xmlns:a16="http://schemas.microsoft.com/office/drawing/2014/main" id="{F7D51EB7-CCCF-88F7-9E82-2E3479A7AFC8}"/>
              </a:ext>
            </a:extLst>
          </p:cNvPr>
          <p:cNvSpPr>
            <a:spLocks/>
          </p:cNvSpPr>
          <p:nvPr/>
        </p:nvSpPr>
        <p:spPr bwMode="auto">
          <a:xfrm>
            <a:off x="3513405" y="5289057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8" name="Freeform 1529">
            <a:extLst>
              <a:ext uri="{FF2B5EF4-FFF2-40B4-BE49-F238E27FC236}">
                <a16:creationId xmlns:a16="http://schemas.microsoft.com/office/drawing/2014/main" id="{30D39956-F7EC-842E-82BF-0F28BDF2083F}"/>
              </a:ext>
            </a:extLst>
          </p:cNvPr>
          <p:cNvSpPr>
            <a:spLocks/>
          </p:cNvSpPr>
          <p:nvPr/>
        </p:nvSpPr>
        <p:spPr bwMode="auto">
          <a:xfrm>
            <a:off x="3513405" y="5091673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" name="Freeform 1314">
            <a:extLst>
              <a:ext uri="{FF2B5EF4-FFF2-40B4-BE49-F238E27FC236}">
                <a16:creationId xmlns:a16="http://schemas.microsoft.com/office/drawing/2014/main" id="{0FABFA22-7DEE-74A8-469E-E8AD59BA64B8}"/>
              </a:ext>
            </a:extLst>
          </p:cNvPr>
          <p:cNvSpPr>
            <a:spLocks/>
          </p:cNvSpPr>
          <p:nvPr/>
        </p:nvSpPr>
        <p:spPr bwMode="auto">
          <a:xfrm>
            <a:off x="3931993" y="5155231"/>
            <a:ext cx="138646" cy="256343"/>
          </a:xfrm>
          <a:custGeom>
            <a:avLst/>
            <a:gdLst>
              <a:gd name="T0" fmla="*/ 0 w 239"/>
              <a:gd name="T1" fmla="*/ 0 h 475"/>
              <a:gd name="T2" fmla="*/ 0 w 239"/>
              <a:gd name="T3" fmla="*/ 0 h 475"/>
              <a:gd name="T4" fmla="*/ 239 w 239"/>
              <a:gd name="T5" fmla="*/ 0 h 475"/>
              <a:gd name="T6" fmla="*/ 239 w 239"/>
              <a:gd name="T7" fmla="*/ 475 h 475"/>
              <a:gd name="T8" fmla="*/ 0 w 239"/>
              <a:gd name="T9" fmla="*/ 475 h 475"/>
              <a:gd name="T10" fmla="*/ 0 w 239"/>
              <a:gd name="T11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475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475"/>
                </a:lnTo>
                <a:lnTo>
                  <a:pt x="0" y="475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5" name="Freeform 1355">
            <a:extLst>
              <a:ext uri="{FF2B5EF4-FFF2-40B4-BE49-F238E27FC236}">
                <a16:creationId xmlns:a16="http://schemas.microsoft.com/office/drawing/2014/main" id="{EB16D64A-8B2D-8BBE-9D8A-355BDB74B0EC}"/>
              </a:ext>
            </a:extLst>
          </p:cNvPr>
          <p:cNvSpPr>
            <a:spLocks noEditPoints="1"/>
          </p:cNvSpPr>
          <p:nvPr/>
        </p:nvSpPr>
        <p:spPr bwMode="auto">
          <a:xfrm>
            <a:off x="3802955" y="5411574"/>
            <a:ext cx="68637" cy="0"/>
          </a:xfrm>
          <a:custGeom>
            <a:avLst/>
            <a:gdLst>
              <a:gd name="T0" fmla="*/ 0 w 120"/>
              <a:gd name="T1" fmla="*/ 0 w 120"/>
              <a:gd name="T2" fmla="*/ 120 w 120"/>
              <a:gd name="T3" fmla="*/ 60 w 120"/>
              <a:gd name="T4" fmla="*/ 60 w 120"/>
              <a:gd name="T5" fmla="*/ 60 w 120"/>
              <a:gd name="T6" fmla="*/ 0 w 120"/>
              <a:gd name="T7" fmla="*/ 0 w 120"/>
              <a:gd name="T8" fmla="*/ 120 w 12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</a:cxnLst>
            <a:rect l="0" t="0" r="r" b="b"/>
            <a:pathLst>
              <a:path w="120"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  <a:moveTo>
                  <a:pt x="60" y="0"/>
                </a:moveTo>
                <a:lnTo>
                  <a:pt x="60" y="0"/>
                </a:lnTo>
                <a:lnTo>
                  <a:pt x="6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Freeform 1356">
            <a:extLst>
              <a:ext uri="{FF2B5EF4-FFF2-40B4-BE49-F238E27FC236}">
                <a16:creationId xmlns:a16="http://schemas.microsoft.com/office/drawing/2014/main" id="{645C660B-348B-C3F1-0B58-3930EC3C5362}"/>
              </a:ext>
            </a:extLst>
          </p:cNvPr>
          <p:cNvSpPr>
            <a:spLocks noEditPoints="1"/>
          </p:cNvSpPr>
          <p:nvPr/>
        </p:nvSpPr>
        <p:spPr bwMode="auto">
          <a:xfrm>
            <a:off x="3970429" y="5086018"/>
            <a:ext cx="68637" cy="153806"/>
          </a:xfrm>
          <a:custGeom>
            <a:avLst/>
            <a:gdLst>
              <a:gd name="T0" fmla="*/ 0 w 120"/>
              <a:gd name="T1" fmla="*/ 286 h 286"/>
              <a:gd name="T2" fmla="*/ 0 w 120"/>
              <a:gd name="T3" fmla="*/ 286 h 286"/>
              <a:gd name="T4" fmla="*/ 120 w 120"/>
              <a:gd name="T5" fmla="*/ 286 h 286"/>
              <a:gd name="T6" fmla="*/ 60 w 120"/>
              <a:gd name="T7" fmla="*/ 286 h 286"/>
              <a:gd name="T8" fmla="*/ 60 w 120"/>
              <a:gd name="T9" fmla="*/ 286 h 286"/>
              <a:gd name="T10" fmla="*/ 60 w 120"/>
              <a:gd name="T11" fmla="*/ 0 h 286"/>
              <a:gd name="T12" fmla="*/ 0 w 120"/>
              <a:gd name="T13" fmla="*/ 0 h 286"/>
              <a:gd name="T14" fmla="*/ 0 w 120"/>
              <a:gd name="T15" fmla="*/ 0 h 286"/>
              <a:gd name="T16" fmla="*/ 120 w 120"/>
              <a:gd name="T17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86">
                <a:moveTo>
                  <a:pt x="0" y="286"/>
                </a:moveTo>
                <a:lnTo>
                  <a:pt x="0" y="286"/>
                </a:lnTo>
                <a:lnTo>
                  <a:pt x="120" y="286"/>
                </a:lnTo>
                <a:moveTo>
                  <a:pt x="60" y="286"/>
                </a:moveTo>
                <a:lnTo>
                  <a:pt x="60" y="286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9" name="Freeform 1530">
            <a:extLst>
              <a:ext uri="{FF2B5EF4-FFF2-40B4-BE49-F238E27FC236}">
                <a16:creationId xmlns:a16="http://schemas.microsoft.com/office/drawing/2014/main" id="{04EDF95C-E466-0F8D-4B1B-AC0A1AFCA63E}"/>
              </a:ext>
            </a:extLst>
          </p:cNvPr>
          <p:cNvSpPr>
            <a:spLocks/>
          </p:cNvSpPr>
          <p:nvPr/>
        </p:nvSpPr>
        <p:spPr bwMode="auto">
          <a:xfrm>
            <a:off x="3892184" y="5389786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1" name="Freeform 1532">
            <a:extLst>
              <a:ext uri="{FF2B5EF4-FFF2-40B4-BE49-F238E27FC236}">
                <a16:creationId xmlns:a16="http://schemas.microsoft.com/office/drawing/2014/main" id="{3DCE3340-15A4-A272-89B6-11F109D2E4AB}"/>
              </a:ext>
            </a:extLst>
          </p:cNvPr>
          <p:cNvSpPr>
            <a:spLocks/>
          </p:cNvSpPr>
          <p:nvPr/>
        </p:nvSpPr>
        <p:spPr bwMode="auto">
          <a:xfrm>
            <a:off x="3870220" y="5389786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" name="Freeform 1533">
            <a:extLst>
              <a:ext uri="{FF2B5EF4-FFF2-40B4-BE49-F238E27FC236}">
                <a16:creationId xmlns:a16="http://schemas.microsoft.com/office/drawing/2014/main" id="{8F641539-BAF5-FD83-F54A-A069F20A53DF}"/>
              </a:ext>
            </a:extLst>
          </p:cNvPr>
          <p:cNvSpPr>
            <a:spLocks/>
          </p:cNvSpPr>
          <p:nvPr/>
        </p:nvSpPr>
        <p:spPr bwMode="auto">
          <a:xfrm>
            <a:off x="3756283" y="5389786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3" name="Freeform 1534">
            <a:extLst>
              <a:ext uri="{FF2B5EF4-FFF2-40B4-BE49-F238E27FC236}">
                <a16:creationId xmlns:a16="http://schemas.microsoft.com/office/drawing/2014/main" id="{B1D73559-B70C-D147-4620-6EDCD0EEABD7}"/>
              </a:ext>
            </a:extLst>
          </p:cNvPr>
          <p:cNvSpPr>
            <a:spLocks/>
          </p:cNvSpPr>
          <p:nvPr/>
        </p:nvSpPr>
        <p:spPr bwMode="auto">
          <a:xfrm>
            <a:off x="3846883" y="5389786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4" name="Freeform 1535">
            <a:extLst>
              <a:ext uri="{FF2B5EF4-FFF2-40B4-BE49-F238E27FC236}">
                <a16:creationId xmlns:a16="http://schemas.microsoft.com/office/drawing/2014/main" id="{34A95C2F-3EEF-EEB6-E89A-56753C6092C7}"/>
              </a:ext>
            </a:extLst>
          </p:cNvPr>
          <p:cNvSpPr>
            <a:spLocks/>
          </p:cNvSpPr>
          <p:nvPr/>
        </p:nvSpPr>
        <p:spPr bwMode="auto">
          <a:xfrm>
            <a:off x="3778247" y="5389786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5" name="Freeform 1536">
            <a:extLst>
              <a:ext uri="{FF2B5EF4-FFF2-40B4-BE49-F238E27FC236}">
                <a16:creationId xmlns:a16="http://schemas.microsoft.com/office/drawing/2014/main" id="{7F7D95EF-ABD1-53C4-A6D8-017D33A13BD2}"/>
              </a:ext>
            </a:extLst>
          </p:cNvPr>
          <p:cNvSpPr>
            <a:spLocks/>
          </p:cNvSpPr>
          <p:nvPr/>
        </p:nvSpPr>
        <p:spPr bwMode="auto">
          <a:xfrm>
            <a:off x="3801583" y="5389786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6" name="Freeform 1537">
            <a:extLst>
              <a:ext uri="{FF2B5EF4-FFF2-40B4-BE49-F238E27FC236}">
                <a16:creationId xmlns:a16="http://schemas.microsoft.com/office/drawing/2014/main" id="{5E7FA0B4-096C-B1D1-AC83-DD79040937D6}"/>
              </a:ext>
            </a:extLst>
          </p:cNvPr>
          <p:cNvSpPr>
            <a:spLocks/>
          </p:cNvSpPr>
          <p:nvPr/>
        </p:nvSpPr>
        <p:spPr bwMode="auto">
          <a:xfrm>
            <a:off x="3824919" y="5389786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7" name="Freeform 1538">
            <a:extLst>
              <a:ext uri="{FF2B5EF4-FFF2-40B4-BE49-F238E27FC236}">
                <a16:creationId xmlns:a16="http://schemas.microsoft.com/office/drawing/2014/main" id="{8932D9E2-D330-40FC-2E8E-7FE648BE4220}"/>
              </a:ext>
            </a:extLst>
          </p:cNvPr>
          <p:cNvSpPr>
            <a:spLocks/>
          </p:cNvSpPr>
          <p:nvPr/>
        </p:nvSpPr>
        <p:spPr bwMode="auto">
          <a:xfrm>
            <a:off x="3980039" y="5389786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8" name="Freeform 1539">
            <a:extLst>
              <a:ext uri="{FF2B5EF4-FFF2-40B4-BE49-F238E27FC236}">
                <a16:creationId xmlns:a16="http://schemas.microsoft.com/office/drawing/2014/main" id="{D832D370-921B-B35B-5A2E-1DFC15B41643}"/>
              </a:ext>
            </a:extLst>
          </p:cNvPr>
          <p:cNvSpPr>
            <a:spLocks/>
          </p:cNvSpPr>
          <p:nvPr/>
        </p:nvSpPr>
        <p:spPr bwMode="auto">
          <a:xfrm>
            <a:off x="3980039" y="5314165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5 w 71"/>
              <a:gd name="T5" fmla="*/ 71 h 71"/>
              <a:gd name="T6" fmla="*/ 0 w 71"/>
              <a:gd name="T7" fmla="*/ 35 h 71"/>
              <a:gd name="T8" fmla="*/ 35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9" name="Freeform 1540">
            <a:extLst>
              <a:ext uri="{FF2B5EF4-FFF2-40B4-BE49-F238E27FC236}">
                <a16:creationId xmlns:a16="http://schemas.microsoft.com/office/drawing/2014/main" id="{2F349BC9-CB34-8B96-A309-0F6CC87ABC9E}"/>
              </a:ext>
            </a:extLst>
          </p:cNvPr>
          <p:cNvSpPr>
            <a:spLocks/>
          </p:cNvSpPr>
          <p:nvPr/>
        </p:nvSpPr>
        <p:spPr bwMode="auto">
          <a:xfrm>
            <a:off x="3992393" y="5202655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0" name="Freeform 1541">
            <a:extLst>
              <a:ext uri="{FF2B5EF4-FFF2-40B4-BE49-F238E27FC236}">
                <a16:creationId xmlns:a16="http://schemas.microsoft.com/office/drawing/2014/main" id="{43E70096-832B-C472-19EB-E62C9ABE0A4A}"/>
              </a:ext>
            </a:extLst>
          </p:cNvPr>
          <p:cNvSpPr>
            <a:spLocks/>
          </p:cNvSpPr>
          <p:nvPr/>
        </p:nvSpPr>
        <p:spPr bwMode="auto">
          <a:xfrm>
            <a:off x="3969056" y="5202655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1" name="Freeform 1542">
            <a:extLst>
              <a:ext uri="{FF2B5EF4-FFF2-40B4-BE49-F238E27FC236}">
                <a16:creationId xmlns:a16="http://schemas.microsoft.com/office/drawing/2014/main" id="{D565714F-CD0A-E110-11B0-52B1C20F08C1}"/>
              </a:ext>
            </a:extLst>
          </p:cNvPr>
          <p:cNvSpPr>
            <a:spLocks/>
          </p:cNvSpPr>
          <p:nvPr/>
        </p:nvSpPr>
        <p:spPr bwMode="auto">
          <a:xfrm>
            <a:off x="3980039" y="5138570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" name="Freeform 1543">
            <a:extLst>
              <a:ext uri="{FF2B5EF4-FFF2-40B4-BE49-F238E27FC236}">
                <a16:creationId xmlns:a16="http://schemas.microsoft.com/office/drawing/2014/main" id="{30A114A8-7388-2A80-899C-43F16CD1A14F}"/>
              </a:ext>
            </a:extLst>
          </p:cNvPr>
          <p:cNvSpPr>
            <a:spLocks/>
          </p:cNvSpPr>
          <p:nvPr/>
        </p:nvSpPr>
        <p:spPr bwMode="auto">
          <a:xfrm>
            <a:off x="3992393" y="4866845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3" name="Freeform 1544">
            <a:extLst>
              <a:ext uri="{FF2B5EF4-FFF2-40B4-BE49-F238E27FC236}">
                <a16:creationId xmlns:a16="http://schemas.microsoft.com/office/drawing/2014/main" id="{8EA39BBF-1ADD-74F7-2FB0-828EE7A6CF61}"/>
              </a:ext>
            </a:extLst>
          </p:cNvPr>
          <p:cNvSpPr>
            <a:spLocks/>
          </p:cNvSpPr>
          <p:nvPr/>
        </p:nvSpPr>
        <p:spPr bwMode="auto">
          <a:xfrm>
            <a:off x="3969056" y="4866845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8" name="Freeform 1315">
            <a:extLst>
              <a:ext uri="{FF2B5EF4-FFF2-40B4-BE49-F238E27FC236}">
                <a16:creationId xmlns:a16="http://schemas.microsoft.com/office/drawing/2014/main" id="{40015B7F-9F38-09D8-9979-7545D7F42948}"/>
              </a:ext>
            </a:extLst>
          </p:cNvPr>
          <p:cNvSpPr>
            <a:spLocks/>
          </p:cNvSpPr>
          <p:nvPr/>
        </p:nvSpPr>
        <p:spPr bwMode="auto">
          <a:xfrm>
            <a:off x="4249092" y="4990531"/>
            <a:ext cx="138646" cy="413994"/>
          </a:xfrm>
          <a:custGeom>
            <a:avLst/>
            <a:gdLst>
              <a:gd name="T0" fmla="*/ 0 w 239"/>
              <a:gd name="T1" fmla="*/ 0 h 768"/>
              <a:gd name="T2" fmla="*/ 0 w 239"/>
              <a:gd name="T3" fmla="*/ 0 h 768"/>
              <a:gd name="T4" fmla="*/ 239 w 239"/>
              <a:gd name="T5" fmla="*/ 0 h 768"/>
              <a:gd name="T6" fmla="*/ 239 w 239"/>
              <a:gd name="T7" fmla="*/ 768 h 768"/>
              <a:gd name="T8" fmla="*/ 0 w 239"/>
              <a:gd name="T9" fmla="*/ 768 h 768"/>
              <a:gd name="T10" fmla="*/ 0 w 239"/>
              <a:gd name="T11" fmla="*/ 0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768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768"/>
                </a:lnTo>
                <a:lnTo>
                  <a:pt x="0" y="768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Freeform 1316">
            <a:extLst>
              <a:ext uri="{FF2B5EF4-FFF2-40B4-BE49-F238E27FC236}">
                <a16:creationId xmlns:a16="http://schemas.microsoft.com/office/drawing/2014/main" id="{3EF705B1-23B6-FF15-E8C8-27632DE2BB77}"/>
              </a:ext>
            </a:extLst>
          </p:cNvPr>
          <p:cNvSpPr>
            <a:spLocks/>
          </p:cNvSpPr>
          <p:nvPr/>
        </p:nvSpPr>
        <p:spPr bwMode="auto">
          <a:xfrm>
            <a:off x="4417938" y="5366073"/>
            <a:ext cx="137273" cy="38451"/>
          </a:xfrm>
          <a:custGeom>
            <a:avLst/>
            <a:gdLst>
              <a:gd name="T0" fmla="*/ 0 w 238"/>
              <a:gd name="T1" fmla="*/ 0 h 72"/>
              <a:gd name="T2" fmla="*/ 0 w 238"/>
              <a:gd name="T3" fmla="*/ 0 h 72"/>
              <a:gd name="T4" fmla="*/ 238 w 238"/>
              <a:gd name="T5" fmla="*/ 0 h 72"/>
              <a:gd name="T6" fmla="*/ 238 w 238"/>
              <a:gd name="T7" fmla="*/ 72 h 72"/>
              <a:gd name="T8" fmla="*/ 0 w 238"/>
              <a:gd name="T9" fmla="*/ 72 h 72"/>
              <a:gd name="T10" fmla="*/ 0 w 238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72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72"/>
                </a:lnTo>
                <a:lnTo>
                  <a:pt x="0" y="72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Freeform 1357">
            <a:extLst>
              <a:ext uri="{FF2B5EF4-FFF2-40B4-BE49-F238E27FC236}">
                <a16:creationId xmlns:a16="http://schemas.microsoft.com/office/drawing/2014/main" id="{71AD959D-6420-5973-1DA6-D90E86F8AC59}"/>
              </a:ext>
            </a:extLst>
          </p:cNvPr>
          <p:cNvSpPr>
            <a:spLocks noEditPoints="1"/>
          </p:cNvSpPr>
          <p:nvPr/>
        </p:nvSpPr>
        <p:spPr bwMode="auto">
          <a:xfrm>
            <a:off x="4287528" y="4848259"/>
            <a:ext cx="70010" cy="297358"/>
          </a:xfrm>
          <a:custGeom>
            <a:avLst/>
            <a:gdLst>
              <a:gd name="T0" fmla="*/ 0 w 121"/>
              <a:gd name="T1" fmla="*/ 551 h 551"/>
              <a:gd name="T2" fmla="*/ 0 w 121"/>
              <a:gd name="T3" fmla="*/ 551 h 551"/>
              <a:gd name="T4" fmla="*/ 121 w 121"/>
              <a:gd name="T5" fmla="*/ 551 h 551"/>
              <a:gd name="T6" fmla="*/ 60 w 121"/>
              <a:gd name="T7" fmla="*/ 551 h 551"/>
              <a:gd name="T8" fmla="*/ 60 w 121"/>
              <a:gd name="T9" fmla="*/ 551 h 551"/>
              <a:gd name="T10" fmla="*/ 60 w 121"/>
              <a:gd name="T11" fmla="*/ 0 h 551"/>
              <a:gd name="T12" fmla="*/ 0 w 121"/>
              <a:gd name="T13" fmla="*/ 0 h 551"/>
              <a:gd name="T14" fmla="*/ 0 w 121"/>
              <a:gd name="T15" fmla="*/ 0 h 551"/>
              <a:gd name="T16" fmla="*/ 121 w 121"/>
              <a:gd name="T17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551">
                <a:moveTo>
                  <a:pt x="0" y="551"/>
                </a:moveTo>
                <a:lnTo>
                  <a:pt x="0" y="551"/>
                </a:lnTo>
                <a:lnTo>
                  <a:pt x="121" y="551"/>
                </a:lnTo>
                <a:moveTo>
                  <a:pt x="60" y="551"/>
                </a:moveTo>
                <a:lnTo>
                  <a:pt x="60" y="551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Freeform 1358">
            <a:extLst>
              <a:ext uri="{FF2B5EF4-FFF2-40B4-BE49-F238E27FC236}">
                <a16:creationId xmlns:a16="http://schemas.microsoft.com/office/drawing/2014/main" id="{1A533469-A47F-F830-7A12-FE98C6923763}"/>
              </a:ext>
            </a:extLst>
          </p:cNvPr>
          <p:cNvSpPr>
            <a:spLocks noEditPoints="1"/>
          </p:cNvSpPr>
          <p:nvPr/>
        </p:nvSpPr>
        <p:spPr bwMode="auto">
          <a:xfrm>
            <a:off x="4455002" y="5350693"/>
            <a:ext cx="70010" cy="44861"/>
          </a:xfrm>
          <a:custGeom>
            <a:avLst/>
            <a:gdLst>
              <a:gd name="T0" fmla="*/ 0 w 121"/>
              <a:gd name="T1" fmla="*/ 84 h 84"/>
              <a:gd name="T2" fmla="*/ 0 w 121"/>
              <a:gd name="T3" fmla="*/ 84 h 84"/>
              <a:gd name="T4" fmla="*/ 121 w 121"/>
              <a:gd name="T5" fmla="*/ 84 h 84"/>
              <a:gd name="T6" fmla="*/ 60 w 121"/>
              <a:gd name="T7" fmla="*/ 84 h 84"/>
              <a:gd name="T8" fmla="*/ 60 w 121"/>
              <a:gd name="T9" fmla="*/ 84 h 84"/>
              <a:gd name="T10" fmla="*/ 60 w 121"/>
              <a:gd name="T11" fmla="*/ 0 h 84"/>
              <a:gd name="T12" fmla="*/ 0 w 121"/>
              <a:gd name="T13" fmla="*/ 0 h 84"/>
              <a:gd name="T14" fmla="*/ 0 w 121"/>
              <a:gd name="T15" fmla="*/ 0 h 84"/>
              <a:gd name="T16" fmla="*/ 121 w 121"/>
              <a:gd name="T17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84">
                <a:moveTo>
                  <a:pt x="0" y="84"/>
                </a:moveTo>
                <a:lnTo>
                  <a:pt x="0" y="84"/>
                </a:lnTo>
                <a:lnTo>
                  <a:pt x="121" y="84"/>
                </a:lnTo>
                <a:moveTo>
                  <a:pt x="60" y="84"/>
                </a:moveTo>
                <a:lnTo>
                  <a:pt x="60" y="84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4" name="Freeform 1545">
            <a:extLst>
              <a:ext uri="{FF2B5EF4-FFF2-40B4-BE49-F238E27FC236}">
                <a16:creationId xmlns:a16="http://schemas.microsoft.com/office/drawing/2014/main" id="{00BFF069-7BDD-F6ED-B1D1-5CCB0AE6EA04}"/>
              </a:ext>
            </a:extLst>
          </p:cNvPr>
          <p:cNvSpPr>
            <a:spLocks/>
          </p:cNvSpPr>
          <p:nvPr/>
        </p:nvSpPr>
        <p:spPr bwMode="auto">
          <a:xfrm>
            <a:off x="4287528" y="5382736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5" name="Freeform 1546">
            <a:extLst>
              <a:ext uri="{FF2B5EF4-FFF2-40B4-BE49-F238E27FC236}">
                <a16:creationId xmlns:a16="http://schemas.microsoft.com/office/drawing/2014/main" id="{A5136664-E78D-582F-B417-980FC88F9816}"/>
              </a:ext>
            </a:extLst>
          </p:cNvPr>
          <p:cNvSpPr>
            <a:spLocks/>
          </p:cNvSpPr>
          <p:nvPr/>
        </p:nvSpPr>
        <p:spPr bwMode="auto">
          <a:xfrm>
            <a:off x="4309492" y="5382736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6" name="Freeform 1547">
            <a:extLst>
              <a:ext uri="{FF2B5EF4-FFF2-40B4-BE49-F238E27FC236}">
                <a16:creationId xmlns:a16="http://schemas.microsoft.com/office/drawing/2014/main" id="{341EE471-6BD0-E170-07B4-1ADB0524A96B}"/>
              </a:ext>
            </a:extLst>
          </p:cNvPr>
          <p:cNvSpPr>
            <a:spLocks/>
          </p:cNvSpPr>
          <p:nvPr/>
        </p:nvSpPr>
        <p:spPr bwMode="auto">
          <a:xfrm>
            <a:off x="4298510" y="5300706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6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7" name="Freeform 1548">
            <a:extLst>
              <a:ext uri="{FF2B5EF4-FFF2-40B4-BE49-F238E27FC236}">
                <a16:creationId xmlns:a16="http://schemas.microsoft.com/office/drawing/2014/main" id="{9C1F632A-A0EF-3D7C-4CDE-581BEEDE893D}"/>
              </a:ext>
            </a:extLst>
          </p:cNvPr>
          <p:cNvSpPr>
            <a:spLocks/>
          </p:cNvSpPr>
          <p:nvPr/>
        </p:nvSpPr>
        <p:spPr bwMode="auto">
          <a:xfrm>
            <a:off x="4298510" y="5180225"/>
            <a:ext cx="41182" cy="37170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8" name="Freeform 1549">
            <a:extLst>
              <a:ext uri="{FF2B5EF4-FFF2-40B4-BE49-F238E27FC236}">
                <a16:creationId xmlns:a16="http://schemas.microsoft.com/office/drawing/2014/main" id="{02A86F6D-7C11-B5DF-D741-FE0C16450CD6}"/>
              </a:ext>
            </a:extLst>
          </p:cNvPr>
          <p:cNvSpPr>
            <a:spLocks/>
          </p:cNvSpPr>
          <p:nvPr/>
        </p:nvSpPr>
        <p:spPr bwMode="auto">
          <a:xfrm>
            <a:off x="4298510" y="4991813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6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9" name="Freeform 1550">
            <a:extLst>
              <a:ext uri="{FF2B5EF4-FFF2-40B4-BE49-F238E27FC236}">
                <a16:creationId xmlns:a16="http://schemas.microsoft.com/office/drawing/2014/main" id="{AA000DB7-2027-266B-8A2B-66A3A1C51A3C}"/>
              </a:ext>
            </a:extLst>
          </p:cNvPr>
          <p:cNvSpPr>
            <a:spLocks/>
          </p:cNvSpPr>
          <p:nvPr/>
        </p:nvSpPr>
        <p:spPr bwMode="auto">
          <a:xfrm>
            <a:off x="4298510" y="475213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0" name="Freeform 1551">
            <a:extLst>
              <a:ext uri="{FF2B5EF4-FFF2-40B4-BE49-F238E27FC236}">
                <a16:creationId xmlns:a16="http://schemas.microsoft.com/office/drawing/2014/main" id="{D7AB6C2C-D402-CFD5-9210-7D816E9D6A97}"/>
              </a:ext>
            </a:extLst>
          </p:cNvPr>
          <p:cNvSpPr>
            <a:spLocks/>
          </p:cNvSpPr>
          <p:nvPr/>
        </p:nvSpPr>
        <p:spPr bwMode="auto">
          <a:xfrm>
            <a:off x="4298510" y="4570128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6 w 71"/>
              <a:gd name="T5" fmla="*/ 71 h 71"/>
              <a:gd name="T6" fmla="*/ 0 w 71"/>
              <a:gd name="T7" fmla="*/ 35 h 71"/>
              <a:gd name="T8" fmla="*/ 36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1" name="Freeform 1552">
            <a:extLst>
              <a:ext uri="{FF2B5EF4-FFF2-40B4-BE49-F238E27FC236}">
                <a16:creationId xmlns:a16="http://schemas.microsoft.com/office/drawing/2014/main" id="{4C382977-02B1-9AEC-0C14-518BC4F37C66}"/>
              </a:ext>
            </a:extLst>
          </p:cNvPr>
          <p:cNvSpPr>
            <a:spLocks/>
          </p:cNvSpPr>
          <p:nvPr/>
        </p:nvSpPr>
        <p:spPr bwMode="auto">
          <a:xfrm>
            <a:off x="4298510" y="4235600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6 w 71"/>
              <a:gd name="T5" fmla="*/ 71 h 71"/>
              <a:gd name="T6" fmla="*/ 0 w 71"/>
              <a:gd name="T7" fmla="*/ 35 h 71"/>
              <a:gd name="T8" fmla="*/ 36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" name="Freeform 1553">
            <a:extLst>
              <a:ext uri="{FF2B5EF4-FFF2-40B4-BE49-F238E27FC236}">
                <a16:creationId xmlns:a16="http://schemas.microsoft.com/office/drawing/2014/main" id="{D14C3547-C13A-097F-93DD-F092E2956FCA}"/>
              </a:ext>
            </a:extLst>
          </p:cNvPr>
          <p:cNvSpPr>
            <a:spLocks/>
          </p:cNvSpPr>
          <p:nvPr/>
        </p:nvSpPr>
        <p:spPr bwMode="auto">
          <a:xfrm>
            <a:off x="4476966" y="5372482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3" name="Freeform 1554">
            <a:extLst>
              <a:ext uri="{FF2B5EF4-FFF2-40B4-BE49-F238E27FC236}">
                <a16:creationId xmlns:a16="http://schemas.microsoft.com/office/drawing/2014/main" id="{4FBCE63A-4CE1-6ACC-8EED-B6026CDB46D4}"/>
              </a:ext>
            </a:extLst>
          </p:cNvPr>
          <p:cNvSpPr>
            <a:spLocks/>
          </p:cNvSpPr>
          <p:nvPr/>
        </p:nvSpPr>
        <p:spPr bwMode="auto">
          <a:xfrm>
            <a:off x="4455002" y="5372482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4" name="Freeform 1555">
            <a:extLst>
              <a:ext uri="{FF2B5EF4-FFF2-40B4-BE49-F238E27FC236}">
                <a16:creationId xmlns:a16="http://schemas.microsoft.com/office/drawing/2014/main" id="{5BD1B73B-9024-849D-099E-3F2E3593E3BD}"/>
              </a:ext>
            </a:extLst>
          </p:cNvPr>
          <p:cNvSpPr>
            <a:spLocks/>
          </p:cNvSpPr>
          <p:nvPr/>
        </p:nvSpPr>
        <p:spPr bwMode="auto">
          <a:xfrm>
            <a:off x="4431665" y="5372482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5" name="Freeform 1556">
            <a:extLst>
              <a:ext uri="{FF2B5EF4-FFF2-40B4-BE49-F238E27FC236}">
                <a16:creationId xmlns:a16="http://schemas.microsoft.com/office/drawing/2014/main" id="{2AD49A76-B310-281D-2D5A-40B62875AC06}"/>
              </a:ext>
            </a:extLst>
          </p:cNvPr>
          <p:cNvSpPr>
            <a:spLocks/>
          </p:cNvSpPr>
          <p:nvPr/>
        </p:nvSpPr>
        <p:spPr bwMode="auto">
          <a:xfrm>
            <a:off x="4500302" y="5372482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6" name="Freeform 1557">
            <a:extLst>
              <a:ext uri="{FF2B5EF4-FFF2-40B4-BE49-F238E27FC236}">
                <a16:creationId xmlns:a16="http://schemas.microsoft.com/office/drawing/2014/main" id="{D9D1BD39-2448-C93F-B75E-7A82F78284EE}"/>
              </a:ext>
            </a:extLst>
          </p:cNvPr>
          <p:cNvSpPr>
            <a:spLocks/>
          </p:cNvSpPr>
          <p:nvPr/>
        </p:nvSpPr>
        <p:spPr bwMode="auto">
          <a:xfrm>
            <a:off x="4523638" y="5372482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7" name="Freeform 1558">
            <a:extLst>
              <a:ext uri="{FF2B5EF4-FFF2-40B4-BE49-F238E27FC236}">
                <a16:creationId xmlns:a16="http://schemas.microsoft.com/office/drawing/2014/main" id="{F9D200CF-35D4-981B-A321-3984C7D903FA}"/>
              </a:ext>
            </a:extLst>
          </p:cNvPr>
          <p:cNvSpPr>
            <a:spLocks/>
          </p:cNvSpPr>
          <p:nvPr/>
        </p:nvSpPr>
        <p:spPr bwMode="auto">
          <a:xfrm>
            <a:off x="4409702" y="5372482"/>
            <a:ext cx="39810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8" name="Freeform 1559">
            <a:extLst>
              <a:ext uri="{FF2B5EF4-FFF2-40B4-BE49-F238E27FC236}">
                <a16:creationId xmlns:a16="http://schemas.microsoft.com/office/drawing/2014/main" id="{411BC4B7-A852-E0C6-E799-83ADE07604AD}"/>
              </a:ext>
            </a:extLst>
          </p:cNvPr>
          <p:cNvSpPr>
            <a:spLocks/>
          </p:cNvSpPr>
          <p:nvPr/>
        </p:nvSpPr>
        <p:spPr bwMode="auto">
          <a:xfrm>
            <a:off x="4465983" y="5218676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0" name="Freeform 1561">
            <a:extLst>
              <a:ext uri="{FF2B5EF4-FFF2-40B4-BE49-F238E27FC236}">
                <a16:creationId xmlns:a16="http://schemas.microsoft.com/office/drawing/2014/main" id="{C9BCB933-9FEC-0C06-CD5E-FDB346A257B5}"/>
              </a:ext>
            </a:extLst>
          </p:cNvPr>
          <p:cNvSpPr>
            <a:spLocks/>
          </p:cNvSpPr>
          <p:nvPr/>
        </p:nvSpPr>
        <p:spPr bwMode="auto">
          <a:xfrm>
            <a:off x="4723134" y="5388945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0" name="Freeform 1317">
            <a:extLst>
              <a:ext uri="{FF2B5EF4-FFF2-40B4-BE49-F238E27FC236}">
                <a16:creationId xmlns:a16="http://schemas.microsoft.com/office/drawing/2014/main" id="{06150CD5-0449-1621-83CB-3848BFF3515E}"/>
              </a:ext>
            </a:extLst>
          </p:cNvPr>
          <p:cNvSpPr>
            <a:spLocks/>
          </p:cNvSpPr>
          <p:nvPr/>
        </p:nvSpPr>
        <p:spPr bwMode="auto">
          <a:xfrm>
            <a:off x="4922181" y="4939062"/>
            <a:ext cx="137273" cy="471672"/>
          </a:xfrm>
          <a:custGeom>
            <a:avLst/>
            <a:gdLst>
              <a:gd name="T0" fmla="*/ 0 w 238"/>
              <a:gd name="T1" fmla="*/ 0 h 873"/>
              <a:gd name="T2" fmla="*/ 0 w 238"/>
              <a:gd name="T3" fmla="*/ 0 h 873"/>
              <a:gd name="T4" fmla="*/ 238 w 238"/>
              <a:gd name="T5" fmla="*/ 0 h 873"/>
              <a:gd name="T6" fmla="*/ 238 w 238"/>
              <a:gd name="T7" fmla="*/ 873 h 873"/>
              <a:gd name="T8" fmla="*/ 0 w 238"/>
              <a:gd name="T9" fmla="*/ 873 h 873"/>
              <a:gd name="T10" fmla="*/ 0 w 238"/>
              <a:gd name="T11" fmla="*/ 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873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873"/>
                </a:lnTo>
                <a:lnTo>
                  <a:pt x="0" y="873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Freeform 1359">
            <a:extLst>
              <a:ext uri="{FF2B5EF4-FFF2-40B4-BE49-F238E27FC236}">
                <a16:creationId xmlns:a16="http://schemas.microsoft.com/office/drawing/2014/main" id="{DC761A0C-37AB-B34D-20ED-1F2DEF0B6D8F}"/>
              </a:ext>
            </a:extLst>
          </p:cNvPr>
          <p:cNvSpPr>
            <a:spLocks noEditPoints="1"/>
          </p:cNvSpPr>
          <p:nvPr/>
        </p:nvSpPr>
        <p:spPr bwMode="auto">
          <a:xfrm>
            <a:off x="4791770" y="5410733"/>
            <a:ext cx="70010" cy="0"/>
          </a:xfrm>
          <a:custGeom>
            <a:avLst/>
            <a:gdLst>
              <a:gd name="T0" fmla="*/ 0 w 121"/>
              <a:gd name="T1" fmla="*/ 0 w 121"/>
              <a:gd name="T2" fmla="*/ 121 w 121"/>
              <a:gd name="T3" fmla="*/ 61 w 121"/>
              <a:gd name="T4" fmla="*/ 61 w 121"/>
              <a:gd name="T5" fmla="*/ 61 w 121"/>
              <a:gd name="T6" fmla="*/ 0 w 121"/>
              <a:gd name="T7" fmla="*/ 0 w 121"/>
              <a:gd name="T8" fmla="*/ 121 w 12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</a:cxnLst>
            <a:rect l="0" t="0" r="r" b="b"/>
            <a:pathLst>
              <a:path w="121"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  <a:moveTo>
                  <a:pt x="61" y="0"/>
                </a:moveTo>
                <a:lnTo>
                  <a:pt x="61" y="0"/>
                </a:lnTo>
                <a:lnTo>
                  <a:pt x="61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Freeform 1360">
            <a:extLst>
              <a:ext uri="{FF2B5EF4-FFF2-40B4-BE49-F238E27FC236}">
                <a16:creationId xmlns:a16="http://schemas.microsoft.com/office/drawing/2014/main" id="{B784D196-8657-630F-C4CC-0D90944F0971}"/>
              </a:ext>
            </a:extLst>
          </p:cNvPr>
          <p:cNvSpPr>
            <a:spLocks noEditPoints="1"/>
          </p:cNvSpPr>
          <p:nvPr/>
        </p:nvSpPr>
        <p:spPr bwMode="auto">
          <a:xfrm>
            <a:off x="4960617" y="4813453"/>
            <a:ext cx="70010" cy="266597"/>
          </a:xfrm>
          <a:custGeom>
            <a:avLst/>
            <a:gdLst>
              <a:gd name="T0" fmla="*/ 0 w 121"/>
              <a:gd name="T1" fmla="*/ 494 h 494"/>
              <a:gd name="T2" fmla="*/ 0 w 121"/>
              <a:gd name="T3" fmla="*/ 494 h 494"/>
              <a:gd name="T4" fmla="*/ 121 w 121"/>
              <a:gd name="T5" fmla="*/ 494 h 494"/>
              <a:gd name="T6" fmla="*/ 61 w 121"/>
              <a:gd name="T7" fmla="*/ 494 h 494"/>
              <a:gd name="T8" fmla="*/ 61 w 121"/>
              <a:gd name="T9" fmla="*/ 494 h 494"/>
              <a:gd name="T10" fmla="*/ 61 w 121"/>
              <a:gd name="T11" fmla="*/ 0 h 494"/>
              <a:gd name="T12" fmla="*/ 0 w 121"/>
              <a:gd name="T13" fmla="*/ 0 h 494"/>
              <a:gd name="T14" fmla="*/ 0 w 121"/>
              <a:gd name="T15" fmla="*/ 0 h 494"/>
              <a:gd name="T16" fmla="*/ 121 w 121"/>
              <a:gd name="T1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494">
                <a:moveTo>
                  <a:pt x="0" y="494"/>
                </a:moveTo>
                <a:lnTo>
                  <a:pt x="0" y="494"/>
                </a:lnTo>
                <a:lnTo>
                  <a:pt x="121" y="494"/>
                </a:lnTo>
                <a:moveTo>
                  <a:pt x="61" y="494"/>
                </a:moveTo>
                <a:lnTo>
                  <a:pt x="61" y="494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9" name="Freeform 1560">
            <a:extLst>
              <a:ext uri="{FF2B5EF4-FFF2-40B4-BE49-F238E27FC236}">
                <a16:creationId xmlns:a16="http://schemas.microsoft.com/office/drawing/2014/main" id="{C51DA957-6AA2-C316-F524-5194520E3E18}"/>
              </a:ext>
            </a:extLst>
          </p:cNvPr>
          <p:cNvSpPr>
            <a:spLocks/>
          </p:cNvSpPr>
          <p:nvPr/>
        </p:nvSpPr>
        <p:spPr bwMode="auto">
          <a:xfrm>
            <a:off x="4883744" y="5388945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1" name="Freeform 1562">
            <a:extLst>
              <a:ext uri="{FF2B5EF4-FFF2-40B4-BE49-F238E27FC236}">
                <a16:creationId xmlns:a16="http://schemas.microsoft.com/office/drawing/2014/main" id="{035C1090-5251-AE43-1A9F-7021E976C2BB}"/>
              </a:ext>
            </a:extLst>
          </p:cNvPr>
          <p:cNvSpPr>
            <a:spLocks/>
          </p:cNvSpPr>
          <p:nvPr/>
        </p:nvSpPr>
        <p:spPr bwMode="auto">
          <a:xfrm>
            <a:off x="4860407" y="538894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2" name="Freeform 1563">
            <a:extLst>
              <a:ext uri="{FF2B5EF4-FFF2-40B4-BE49-F238E27FC236}">
                <a16:creationId xmlns:a16="http://schemas.microsoft.com/office/drawing/2014/main" id="{120CB8E4-F506-09F0-6E63-B06CDC819781}"/>
              </a:ext>
            </a:extLst>
          </p:cNvPr>
          <p:cNvSpPr>
            <a:spLocks/>
          </p:cNvSpPr>
          <p:nvPr/>
        </p:nvSpPr>
        <p:spPr bwMode="auto">
          <a:xfrm>
            <a:off x="4746471" y="538894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" name="Freeform 1564">
            <a:extLst>
              <a:ext uri="{FF2B5EF4-FFF2-40B4-BE49-F238E27FC236}">
                <a16:creationId xmlns:a16="http://schemas.microsoft.com/office/drawing/2014/main" id="{07911EC8-06AD-2C84-91C8-0F1F3F95562F}"/>
              </a:ext>
            </a:extLst>
          </p:cNvPr>
          <p:cNvSpPr>
            <a:spLocks/>
          </p:cNvSpPr>
          <p:nvPr/>
        </p:nvSpPr>
        <p:spPr bwMode="auto">
          <a:xfrm>
            <a:off x="4837071" y="5388945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4" name="Freeform 1565">
            <a:extLst>
              <a:ext uri="{FF2B5EF4-FFF2-40B4-BE49-F238E27FC236}">
                <a16:creationId xmlns:a16="http://schemas.microsoft.com/office/drawing/2014/main" id="{0692A690-1D30-943C-032D-1ABA3BBD7A2C}"/>
              </a:ext>
            </a:extLst>
          </p:cNvPr>
          <p:cNvSpPr>
            <a:spLocks/>
          </p:cNvSpPr>
          <p:nvPr/>
        </p:nvSpPr>
        <p:spPr bwMode="auto">
          <a:xfrm>
            <a:off x="4769807" y="5388945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5" name="Freeform 1566">
            <a:extLst>
              <a:ext uri="{FF2B5EF4-FFF2-40B4-BE49-F238E27FC236}">
                <a16:creationId xmlns:a16="http://schemas.microsoft.com/office/drawing/2014/main" id="{26EC30A7-4323-667D-DBA6-FCADCCC1BFB0}"/>
              </a:ext>
            </a:extLst>
          </p:cNvPr>
          <p:cNvSpPr>
            <a:spLocks/>
          </p:cNvSpPr>
          <p:nvPr/>
        </p:nvSpPr>
        <p:spPr bwMode="auto">
          <a:xfrm>
            <a:off x="4791770" y="5388945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6" name="Freeform 1567">
            <a:extLst>
              <a:ext uri="{FF2B5EF4-FFF2-40B4-BE49-F238E27FC236}">
                <a16:creationId xmlns:a16="http://schemas.microsoft.com/office/drawing/2014/main" id="{D987C2CB-7F59-7933-2A1A-5A0EF828F2D0}"/>
              </a:ext>
            </a:extLst>
          </p:cNvPr>
          <p:cNvSpPr>
            <a:spLocks/>
          </p:cNvSpPr>
          <p:nvPr/>
        </p:nvSpPr>
        <p:spPr bwMode="auto">
          <a:xfrm>
            <a:off x="4813734" y="538894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7" name="Freeform 1568">
            <a:extLst>
              <a:ext uri="{FF2B5EF4-FFF2-40B4-BE49-F238E27FC236}">
                <a16:creationId xmlns:a16="http://schemas.microsoft.com/office/drawing/2014/main" id="{1100B934-AE30-A626-A1D1-157656AFB0DE}"/>
              </a:ext>
            </a:extLst>
          </p:cNvPr>
          <p:cNvSpPr>
            <a:spLocks/>
          </p:cNvSpPr>
          <p:nvPr/>
        </p:nvSpPr>
        <p:spPr bwMode="auto">
          <a:xfrm>
            <a:off x="4971598" y="5288970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8" name="Freeform 1569">
            <a:extLst>
              <a:ext uri="{FF2B5EF4-FFF2-40B4-BE49-F238E27FC236}">
                <a16:creationId xmlns:a16="http://schemas.microsoft.com/office/drawing/2014/main" id="{1BE61AD8-CBCF-59A6-73B8-7E1702B1571D}"/>
              </a:ext>
            </a:extLst>
          </p:cNvPr>
          <p:cNvSpPr>
            <a:spLocks/>
          </p:cNvSpPr>
          <p:nvPr/>
        </p:nvSpPr>
        <p:spPr bwMode="auto">
          <a:xfrm>
            <a:off x="4971598" y="5215913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9" name="Freeform 1570">
            <a:extLst>
              <a:ext uri="{FF2B5EF4-FFF2-40B4-BE49-F238E27FC236}">
                <a16:creationId xmlns:a16="http://schemas.microsoft.com/office/drawing/2014/main" id="{7393F6F2-9BCC-BAB1-A596-203A1E16CB67}"/>
              </a:ext>
            </a:extLst>
          </p:cNvPr>
          <p:cNvSpPr>
            <a:spLocks/>
          </p:cNvSpPr>
          <p:nvPr/>
        </p:nvSpPr>
        <p:spPr bwMode="auto">
          <a:xfrm>
            <a:off x="4982581" y="5076206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0" name="Freeform 1571">
            <a:extLst>
              <a:ext uri="{FF2B5EF4-FFF2-40B4-BE49-F238E27FC236}">
                <a16:creationId xmlns:a16="http://schemas.microsoft.com/office/drawing/2014/main" id="{ABC21C4E-853E-1DB8-9FB1-E7F088AEC4EA}"/>
              </a:ext>
            </a:extLst>
          </p:cNvPr>
          <p:cNvSpPr>
            <a:spLocks/>
          </p:cNvSpPr>
          <p:nvPr/>
        </p:nvSpPr>
        <p:spPr bwMode="auto">
          <a:xfrm>
            <a:off x="4959243" y="5076206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1" name="Freeform 1572">
            <a:extLst>
              <a:ext uri="{FF2B5EF4-FFF2-40B4-BE49-F238E27FC236}">
                <a16:creationId xmlns:a16="http://schemas.microsoft.com/office/drawing/2014/main" id="{DAF21096-E4B3-F8D1-9F2F-BE19F03548E2}"/>
              </a:ext>
            </a:extLst>
          </p:cNvPr>
          <p:cNvSpPr>
            <a:spLocks/>
          </p:cNvSpPr>
          <p:nvPr/>
        </p:nvSpPr>
        <p:spPr bwMode="auto">
          <a:xfrm>
            <a:off x="4971598" y="4933936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2" name="Freeform 1573">
            <a:extLst>
              <a:ext uri="{FF2B5EF4-FFF2-40B4-BE49-F238E27FC236}">
                <a16:creationId xmlns:a16="http://schemas.microsoft.com/office/drawing/2014/main" id="{7B6B978A-B046-2359-3F4F-CF7B298B7D19}"/>
              </a:ext>
            </a:extLst>
          </p:cNvPr>
          <p:cNvSpPr>
            <a:spLocks/>
          </p:cNvSpPr>
          <p:nvPr/>
        </p:nvSpPr>
        <p:spPr bwMode="auto">
          <a:xfrm>
            <a:off x="4971598" y="4516096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" name="Freeform 1574">
            <a:extLst>
              <a:ext uri="{FF2B5EF4-FFF2-40B4-BE49-F238E27FC236}">
                <a16:creationId xmlns:a16="http://schemas.microsoft.com/office/drawing/2014/main" id="{3DE05DF8-A970-187B-25C7-DE578CD41EF4}"/>
              </a:ext>
            </a:extLst>
          </p:cNvPr>
          <p:cNvSpPr>
            <a:spLocks/>
          </p:cNvSpPr>
          <p:nvPr/>
        </p:nvSpPr>
        <p:spPr bwMode="auto">
          <a:xfrm>
            <a:off x="4971598" y="4361007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Freeform 1318">
            <a:extLst>
              <a:ext uri="{FF2B5EF4-FFF2-40B4-BE49-F238E27FC236}">
                <a16:creationId xmlns:a16="http://schemas.microsoft.com/office/drawing/2014/main" id="{13EF338B-493E-6DEF-717A-75EC70C66D4B}"/>
              </a:ext>
            </a:extLst>
          </p:cNvPr>
          <p:cNvSpPr>
            <a:spLocks/>
          </p:cNvSpPr>
          <p:nvPr/>
        </p:nvSpPr>
        <p:spPr bwMode="auto">
          <a:xfrm>
            <a:off x="5231327" y="5027585"/>
            <a:ext cx="138646" cy="376825"/>
          </a:xfrm>
          <a:custGeom>
            <a:avLst/>
            <a:gdLst>
              <a:gd name="T0" fmla="*/ 0 w 238"/>
              <a:gd name="T1" fmla="*/ 0 h 698"/>
              <a:gd name="T2" fmla="*/ 0 w 238"/>
              <a:gd name="T3" fmla="*/ 0 h 698"/>
              <a:gd name="T4" fmla="*/ 238 w 238"/>
              <a:gd name="T5" fmla="*/ 0 h 698"/>
              <a:gd name="T6" fmla="*/ 238 w 238"/>
              <a:gd name="T7" fmla="*/ 698 h 698"/>
              <a:gd name="T8" fmla="*/ 0 w 238"/>
              <a:gd name="T9" fmla="*/ 698 h 698"/>
              <a:gd name="T10" fmla="*/ 0 w 238"/>
              <a:gd name="T11" fmla="*/ 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698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698"/>
                </a:lnTo>
                <a:lnTo>
                  <a:pt x="0" y="698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2" name="Freeform 1319">
            <a:extLst>
              <a:ext uri="{FF2B5EF4-FFF2-40B4-BE49-F238E27FC236}">
                <a16:creationId xmlns:a16="http://schemas.microsoft.com/office/drawing/2014/main" id="{8DC4D056-214D-940A-D278-8EA889242E69}"/>
              </a:ext>
            </a:extLst>
          </p:cNvPr>
          <p:cNvSpPr>
            <a:spLocks/>
          </p:cNvSpPr>
          <p:nvPr/>
        </p:nvSpPr>
        <p:spPr bwMode="auto">
          <a:xfrm>
            <a:off x="5400173" y="5315972"/>
            <a:ext cx="137273" cy="88439"/>
          </a:xfrm>
          <a:custGeom>
            <a:avLst/>
            <a:gdLst>
              <a:gd name="T0" fmla="*/ 0 w 239"/>
              <a:gd name="T1" fmla="*/ 0 h 164"/>
              <a:gd name="T2" fmla="*/ 0 w 239"/>
              <a:gd name="T3" fmla="*/ 0 h 164"/>
              <a:gd name="T4" fmla="*/ 239 w 239"/>
              <a:gd name="T5" fmla="*/ 0 h 164"/>
              <a:gd name="T6" fmla="*/ 239 w 239"/>
              <a:gd name="T7" fmla="*/ 164 h 164"/>
              <a:gd name="T8" fmla="*/ 0 w 239"/>
              <a:gd name="T9" fmla="*/ 164 h 164"/>
              <a:gd name="T10" fmla="*/ 0 w 239"/>
              <a:gd name="T11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164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164"/>
                </a:lnTo>
                <a:lnTo>
                  <a:pt x="0" y="164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Freeform 1361">
            <a:extLst>
              <a:ext uri="{FF2B5EF4-FFF2-40B4-BE49-F238E27FC236}">
                <a16:creationId xmlns:a16="http://schemas.microsoft.com/office/drawing/2014/main" id="{7A6F170E-91A3-8329-6C09-7080D21CF682}"/>
              </a:ext>
            </a:extLst>
          </p:cNvPr>
          <p:cNvSpPr>
            <a:spLocks noEditPoints="1"/>
          </p:cNvSpPr>
          <p:nvPr/>
        </p:nvSpPr>
        <p:spPr bwMode="auto">
          <a:xfrm>
            <a:off x="5269763" y="4984008"/>
            <a:ext cx="70010" cy="101256"/>
          </a:xfrm>
          <a:custGeom>
            <a:avLst/>
            <a:gdLst>
              <a:gd name="T0" fmla="*/ 0 w 120"/>
              <a:gd name="T1" fmla="*/ 187 h 187"/>
              <a:gd name="T2" fmla="*/ 0 w 120"/>
              <a:gd name="T3" fmla="*/ 187 h 187"/>
              <a:gd name="T4" fmla="*/ 120 w 120"/>
              <a:gd name="T5" fmla="*/ 187 h 187"/>
              <a:gd name="T6" fmla="*/ 60 w 120"/>
              <a:gd name="T7" fmla="*/ 187 h 187"/>
              <a:gd name="T8" fmla="*/ 60 w 120"/>
              <a:gd name="T9" fmla="*/ 187 h 187"/>
              <a:gd name="T10" fmla="*/ 60 w 120"/>
              <a:gd name="T11" fmla="*/ 0 h 187"/>
              <a:gd name="T12" fmla="*/ 0 w 120"/>
              <a:gd name="T13" fmla="*/ 0 h 187"/>
              <a:gd name="T14" fmla="*/ 0 w 120"/>
              <a:gd name="T15" fmla="*/ 0 h 187"/>
              <a:gd name="T16" fmla="*/ 120 w 120"/>
              <a:gd name="T1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87">
                <a:moveTo>
                  <a:pt x="0" y="187"/>
                </a:moveTo>
                <a:lnTo>
                  <a:pt x="0" y="187"/>
                </a:lnTo>
                <a:lnTo>
                  <a:pt x="120" y="187"/>
                </a:lnTo>
                <a:moveTo>
                  <a:pt x="60" y="187"/>
                </a:moveTo>
                <a:lnTo>
                  <a:pt x="60" y="187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Freeform 1362">
            <a:extLst>
              <a:ext uri="{FF2B5EF4-FFF2-40B4-BE49-F238E27FC236}">
                <a16:creationId xmlns:a16="http://schemas.microsoft.com/office/drawing/2014/main" id="{5792E38D-0A24-F2D6-8E23-1339721CE3F8}"/>
              </a:ext>
            </a:extLst>
          </p:cNvPr>
          <p:cNvSpPr>
            <a:spLocks noEditPoints="1"/>
          </p:cNvSpPr>
          <p:nvPr/>
        </p:nvSpPr>
        <p:spPr bwMode="auto">
          <a:xfrm>
            <a:off x="5437237" y="5308282"/>
            <a:ext cx="70010" cy="29480"/>
          </a:xfrm>
          <a:custGeom>
            <a:avLst/>
            <a:gdLst>
              <a:gd name="T0" fmla="*/ 0 w 121"/>
              <a:gd name="T1" fmla="*/ 55 h 55"/>
              <a:gd name="T2" fmla="*/ 0 w 121"/>
              <a:gd name="T3" fmla="*/ 55 h 55"/>
              <a:gd name="T4" fmla="*/ 121 w 121"/>
              <a:gd name="T5" fmla="*/ 55 h 55"/>
              <a:gd name="T6" fmla="*/ 60 w 121"/>
              <a:gd name="T7" fmla="*/ 55 h 55"/>
              <a:gd name="T8" fmla="*/ 60 w 121"/>
              <a:gd name="T9" fmla="*/ 55 h 55"/>
              <a:gd name="T10" fmla="*/ 60 w 121"/>
              <a:gd name="T11" fmla="*/ 0 h 55"/>
              <a:gd name="T12" fmla="*/ 0 w 121"/>
              <a:gd name="T13" fmla="*/ 0 h 55"/>
              <a:gd name="T14" fmla="*/ 0 w 121"/>
              <a:gd name="T15" fmla="*/ 0 h 55"/>
              <a:gd name="T16" fmla="*/ 121 w 121"/>
              <a:gd name="T1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55">
                <a:moveTo>
                  <a:pt x="0" y="55"/>
                </a:moveTo>
                <a:lnTo>
                  <a:pt x="0" y="55"/>
                </a:lnTo>
                <a:lnTo>
                  <a:pt x="121" y="55"/>
                </a:lnTo>
                <a:moveTo>
                  <a:pt x="60" y="55"/>
                </a:moveTo>
                <a:lnTo>
                  <a:pt x="60" y="55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4" name="Freeform 1575">
            <a:extLst>
              <a:ext uri="{FF2B5EF4-FFF2-40B4-BE49-F238E27FC236}">
                <a16:creationId xmlns:a16="http://schemas.microsoft.com/office/drawing/2014/main" id="{5109C952-DE51-4791-39A0-D1EBB687A7BE}"/>
              </a:ext>
            </a:extLst>
          </p:cNvPr>
          <p:cNvSpPr>
            <a:spLocks/>
          </p:cNvSpPr>
          <p:nvPr/>
        </p:nvSpPr>
        <p:spPr bwMode="auto">
          <a:xfrm>
            <a:off x="5280745" y="5209591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5" name="Freeform 1576">
            <a:extLst>
              <a:ext uri="{FF2B5EF4-FFF2-40B4-BE49-F238E27FC236}">
                <a16:creationId xmlns:a16="http://schemas.microsoft.com/office/drawing/2014/main" id="{77878DF6-67C1-5FDB-107E-BACB10BB5021}"/>
              </a:ext>
            </a:extLst>
          </p:cNvPr>
          <p:cNvSpPr>
            <a:spLocks/>
          </p:cNvSpPr>
          <p:nvPr/>
        </p:nvSpPr>
        <p:spPr bwMode="auto">
          <a:xfrm>
            <a:off x="5280745" y="510577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6" name="Freeform 1577">
            <a:extLst>
              <a:ext uri="{FF2B5EF4-FFF2-40B4-BE49-F238E27FC236}">
                <a16:creationId xmlns:a16="http://schemas.microsoft.com/office/drawing/2014/main" id="{4D1973D2-EDBF-C356-A2D3-90A904C4C59C}"/>
              </a:ext>
            </a:extLst>
          </p:cNvPr>
          <p:cNvSpPr>
            <a:spLocks/>
          </p:cNvSpPr>
          <p:nvPr/>
        </p:nvSpPr>
        <p:spPr bwMode="auto">
          <a:xfrm>
            <a:off x="5280745" y="5058348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7" name="Freeform 1578">
            <a:extLst>
              <a:ext uri="{FF2B5EF4-FFF2-40B4-BE49-F238E27FC236}">
                <a16:creationId xmlns:a16="http://schemas.microsoft.com/office/drawing/2014/main" id="{22E837CD-6434-9E3F-5293-6E6450DE64E8}"/>
              </a:ext>
            </a:extLst>
          </p:cNvPr>
          <p:cNvSpPr>
            <a:spLocks/>
          </p:cNvSpPr>
          <p:nvPr/>
        </p:nvSpPr>
        <p:spPr bwMode="auto">
          <a:xfrm>
            <a:off x="5257408" y="5058348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8" name="Freeform 1579">
            <a:extLst>
              <a:ext uri="{FF2B5EF4-FFF2-40B4-BE49-F238E27FC236}">
                <a16:creationId xmlns:a16="http://schemas.microsoft.com/office/drawing/2014/main" id="{D677E712-514C-3D72-0EBA-591ACD452CAB}"/>
              </a:ext>
            </a:extLst>
          </p:cNvPr>
          <p:cNvSpPr>
            <a:spLocks/>
          </p:cNvSpPr>
          <p:nvPr/>
        </p:nvSpPr>
        <p:spPr bwMode="auto">
          <a:xfrm>
            <a:off x="5304081" y="5058348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9" name="Freeform 1580">
            <a:extLst>
              <a:ext uri="{FF2B5EF4-FFF2-40B4-BE49-F238E27FC236}">
                <a16:creationId xmlns:a16="http://schemas.microsoft.com/office/drawing/2014/main" id="{EEAFFDD0-3D3B-5FAA-6242-10C71A67A7E7}"/>
              </a:ext>
            </a:extLst>
          </p:cNvPr>
          <p:cNvSpPr>
            <a:spLocks/>
          </p:cNvSpPr>
          <p:nvPr/>
        </p:nvSpPr>
        <p:spPr bwMode="auto">
          <a:xfrm>
            <a:off x="5280745" y="4996826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0" name="Freeform 1581">
            <a:extLst>
              <a:ext uri="{FF2B5EF4-FFF2-40B4-BE49-F238E27FC236}">
                <a16:creationId xmlns:a16="http://schemas.microsoft.com/office/drawing/2014/main" id="{8BDFCB72-FE70-AFF5-160B-6C20209C4507}"/>
              </a:ext>
            </a:extLst>
          </p:cNvPr>
          <p:cNvSpPr>
            <a:spLocks/>
          </p:cNvSpPr>
          <p:nvPr/>
        </p:nvSpPr>
        <p:spPr bwMode="auto">
          <a:xfrm>
            <a:off x="5280745" y="4845583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1" name="Freeform 1582">
            <a:extLst>
              <a:ext uri="{FF2B5EF4-FFF2-40B4-BE49-F238E27FC236}">
                <a16:creationId xmlns:a16="http://schemas.microsoft.com/office/drawing/2014/main" id="{6DF3AF3A-6115-9909-AD57-D902C1216EFC}"/>
              </a:ext>
            </a:extLst>
          </p:cNvPr>
          <p:cNvSpPr>
            <a:spLocks/>
          </p:cNvSpPr>
          <p:nvPr/>
        </p:nvSpPr>
        <p:spPr bwMode="auto">
          <a:xfrm>
            <a:off x="5280745" y="4764834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2" name="Freeform 1583">
            <a:extLst>
              <a:ext uri="{FF2B5EF4-FFF2-40B4-BE49-F238E27FC236}">
                <a16:creationId xmlns:a16="http://schemas.microsoft.com/office/drawing/2014/main" id="{ACC4ECA4-ABD6-5031-A6DF-E71A666C5109}"/>
              </a:ext>
            </a:extLst>
          </p:cNvPr>
          <p:cNvSpPr>
            <a:spLocks/>
          </p:cNvSpPr>
          <p:nvPr/>
        </p:nvSpPr>
        <p:spPr bwMode="auto">
          <a:xfrm>
            <a:off x="5448218" y="5349297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6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" name="Freeform 1584">
            <a:extLst>
              <a:ext uri="{FF2B5EF4-FFF2-40B4-BE49-F238E27FC236}">
                <a16:creationId xmlns:a16="http://schemas.microsoft.com/office/drawing/2014/main" id="{C9AE531F-CF21-27B8-9CC4-CFEAADF2453E}"/>
              </a:ext>
            </a:extLst>
          </p:cNvPr>
          <p:cNvSpPr>
            <a:spLocks/>
          </p:cNvSpPr>
          <p:nvPr/>
        </p:nvSpPr>
        <p:spPr bwMode="auto">
          <a:xfrm>
            <a:off x="5459201" y="5307001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4" name="Freeform 1585">
            <a:extLst>
              <a:ext uri="{FF2B5EF4-FFF2-40B4-BE49-F238E27FC236}">
                <a16:creationId xmlns:a16="http://schemas.microsoft.com/office/drawing/2014/main" id="{AA18030D-3931-6485-24EA-CFBB809BB34C}"/>
              </a:ext>
            </a:extLst>
          </p:cNvPr>
          <p:cNvSpPr>
            <a:spLocks/>
          </p:cNvSpPr>
          <p:nvPr/>
        </p:nvSpPr>
        <p:spPr bwMode="auto">
          <a:xfrm>
            <a:off x="5413899" y="5307001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5" name="Freeform 1586">
            <a:extLst>
              <a:ext uri="{FF2B5EF4-FFF2-40B4-BE49-F238E27FC236}">
                <a16:creationId xmlns:a16="http://schemas.microsoft.com/office/drawing/2014/main" id="{61F56493-A5D7-E5F5-3EB7-C792A5080057}"/>
              </a:ext>
            </a:extLst>
          </p:cNvPr>
          <p:cNvSpPr>
            <a:spLocks/>
          </p:cNvSpPr>
          <p:nvPr/>
        </p:nvSpPr>
        <p:spPr bwMode="auto">
          <a:xfrm>
            <a:off x="5437237" y="5307001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6" name="Freeform 1587">
            <a:extLst>
              <a:ext uri="{FF2B5EF4-FFF2-40B4-BE49-F238E27FC236}">
                <a16:creationId xmlns:a16="http://schemas.microsoft.com/office/drawing/2014/main" id="{FDDFBFE6-18BC-1A91-4912-AAB70FACAC77}"/>
              </a:ext>
            </a:extLst>
          </p:cNvPr>
          <p:cNvSpPr>
            <a:spLocks/>
          </p:cNvSpPr>
          <p:nvPr/>
        </p:nvSpPr>
        <p:spPr bwMode="auto">
          <a:xfrm>
            <a:off x="5482536" y="5307001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6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7" name="Freeform 1588">
            <a:extLst>
              <a:ext uri="{FF2B5EF4-FFF2-40B4-BE49-F238E27FC236}">
                <a16:creationId xmlns:a16="http://schemas.microsoft.com/office/drawing/2014/main" id="{704AFD33-12A9-0035-E0B6-42607FD325DC}"/>
              </a:ext>
            </a:extLst>
          </p:cNvPr>
          <p:cNvSpPr>
            <a:spLocks/>
          </p:cNvSpPr>
          <p:nvPr/>
        </p:nvSpPr>
        <p:spPr bwMode="auto">
          <a:xfrm>
            <a:off x="5459201" y="5248042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8" name="Freeform 1589">
            <a:extLst>
              <a:ext uri="{FF2B5EF4-FFF2-40B4-BE49-F238E27FC236}">
                <a16:creationId xmlns:a16="http://schemas.microsoft.com/office/drawing/2014/main" id="{97C1EA88-060D-E613-7A0C-B7E13D9B6454}"/>
              </a:ext>
            </a:extLst>
          </p:cNvPr>
          <p:cNvSpPr>
            <a:spLocks/>
          </p:cNvSpPr>
          <p:nvPr/>
        </p:nvSpPr>
        <p:spPr bwMode="auto">
          <a:xfrm>
            <a:off x="5437237" y="5248042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Freeform 1320">
            <a:extLst>
              <a:ext uri="{FF2B5EF4-FFF2-40B4-BE49-F238E27FC236}">
                <a16:creationId xmlns:a16="http://schemas.microsoft.com/office/drawing/2014/main" id="{BF050068-3B26-C4A2-5484-B2840C2F2837}"/>
              </a:ext>
            </a:extLst>
          </p:cNvPr>
          <p:cNvSpPr>
            <a:spLocks/>
          </p:cNvSpPr>
          <p:nvPr/>
        </p:nvSpPr>
        <p:spPr bwMode="auto">
          <a:xfrm>
            <a:off x="5687389" y="5213436"/>
            <a:ext cx="137273" cy="194821"/>
          </a:xfrm>
          <a:custGeom>
            <a:avLst/>
            <a:gdLst>
              <a:gd name="T0" fmla="*/ 0 w 238"/>
              <a:gd name="T1" fmla="*/ 0 h 361"/>
              <a:gd name="T2" fmla="*/ 0 w 238"/>
              <a:gd name="T3" fmla="*/ 0 h 361"/>
              <a:gd name="T4" fmla="*/ 238 w 238"/>
              <a:gd name="T5" fmla="*/ 0 h 361"/>
              <a:gd name="T6" fmla="*/ 238 w 238"/>
              <a:gd name="T7" fmla="*/ 361 h 361"/>
              <a:gd name="T8" fmla="*/ 0 w 238"/>
              <a:gd name="T9" fmla="*/ 361 h 361"/>
              <a:gd name="T10" fmla="*/ 0 w 238"/>
              <a:gd name="T11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361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361"/>
                </a:lnTo>
                <a:lnTo>
                  <a:pt x="0" y="361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Freeform 1321">
            <a:extLst>
              <a:ext uri="{FF2B5EF4-FFF2-40B4-BE49-F238E27FC236}">
                <a16:creationId xmlns:a16="http://schemas.microsoft.com/office/drawing/2014/main" id="{2054B703-18EB-6453-30EC-88AFEAD83D88}"/>
              </a:ext>
            </a:extLst>
          </p:cNvPr>
          <p:cNvSpPr>
            <a:spLocks/>
          </p:cNvSpPr>
          <p:nvPr/>
        </p:nvSpPr>
        <p:spPr bwMode="auto">
          <a:xfrm>
            <a:off x="5854863" y="5386468"/>
            <a:ext cx="138646" cy="21789"/>
          </a:xfrm>
          <a:custGeom>
            <a:avLst/>
            <a:gdLst>
              <a:gd name="T0" fmla="*/ 0 w 238"/>
              <a:gd name="T1" fmla="*/ 0 h 40"/>
              <a:gd name="T2" fmla="*/ 0 w 238"/>
              <a:gd name="T3" fmla="*/ 0 h 40"/>
              <a:gd name="T4" fmla="*/ 238 w 238"/>
              <a:gd name="T5" fmla="*/ 0 h 40"/>
              <a:gd name="T6" fmla="*/ 238 w 238"/>
              <a:gd name="T7" fmla="*/ 40 h 40"/>
              <a:gd name="T8" fmla="*/ 0 w 238"/>
              <a:gd name="T9" fmla="*/ 40 h 40"/>
              <a:gd name="T10" fmla="*/ 0 w 238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40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40"/>
                </a:lnTo>
                <a:lnTo>
                  <a:pt x="0" y="4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Freeform 1363">
            <a:extLst>
              <a:ext uri="{FF2B5EF4-FFF2-40B4-BE49-F238E27FC236}">
                <a16:creationId xmlns:a16="http://schemas.microsoft.com/office/drawing/2014/main" id="{59D73499-E75A-FF10-6ED4-4E4A5F4E3AF5}"/>
              </a:ext>
            </a:extLst>
          </p:cNvPr>
          <p:cNvSpPr>
            <a:spLocks noEditPoints="1"/>
          </p:cNvSpPr>
          <p:nvPr/>
        </p:nvSpPr>
        <p:spPr bwMode="auto">
          <a:xfrm>
            <a:off x="5725825" y="5185237"/>
            <a:ext cx="70010" cy="70495"/>
          </a:xfrm>
          <a:custGeom>
            <a:avLst/>
            <a:gdLst>
              <a:gd name="T0" fmla="*/ 0 w 121"/>
              <a:gd name="T1" fmla="*/ 131 h 131"/>
              <a:gd name="T2" fmla="*/ 0 w 121"/>
              <a:gd name="T3" fmla="*/ 131 h 131"/>
              <a:gd name="T4" fmla="*/ 121 w 121"/>
              <a:gd name="T5" fmla="*/ 131 h 131"/>
              <a:gd name="T6" fmla="*/ 60 w 121"/>
              <a:gd name="T7" fmla="*/ 131 h 131"/>
              <a:gd name="T8" fmla="*/ 60 w 121"/>
              <a:gd name="T9" fmla="*/ 131 h 131"/>
              <a:gd name="T10" fmla="*/ 60 w 121"/>
              <a:gd name="T11" fmla="*/ 0 h 131"/>
              <a:gd name="T12" fmla="*/ 0 w 121"/>
              <a:gd name="T13" fmla="*/ 0 h 131"/>
              <a:gd name="T14" fmla="*/ 0 w 121"/>
              <a:gd name="T15" fmla="*/ 0 h 131"/>
              <a:gd name="T16" fmla="*/ 121 w 121"/>
              <a:gd name="T1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31">
                <a:moveTo>
                  <a:pt x="0" y="131"/>
                </a:moveTo>
                <a:lnTo>
                  <a:pt x="0" y="131"/>
                </a:lnTo>
                <a:lnTo>
                  <a:pt x="121" y="131"/>
                </a:lnTo>
                <a:moveTo>
                  <a:pt x="60" y="131"/>
                </a:moveTo>
                <a:lnTo>
                  <a:pt x="60" y="131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4" name="Freeform 1364">
            <a:extLst>
              <a:ext uri="{FF2B5EF4-FFF2-40B4-BE49-F238E27FC236}">
                <a16:creationId xmlns:a16="http://schemas.microsoft.com/office/drawing/2014/main" id="{D83BB338-36D4-A18E-6D04-17CAB0E0A317}"/>
              </a:ext>
            </a:extLst>
          </p:cNvPr>
          <p:cNvSpPr>
            <a:spLocks noEditPoints="1"/>
          </p:cNvSpPr>
          <p:nvPr/>
        </p:nvSpPr>
        <p:spPr bwMode="auto">
          <a:xfrm>
            <a:off x="5893299" y="5383904"/>
            <a:ext cx="70010" cy="20507"/>
          </a:xfrm>
          <a:custGeom>
            <a:avLst/>
            <a:gdLst>
              <a:gd name="T0" fmla="*/ 0 w 121"/>
              <a:gd name="T1" fmla="*/ 40 h 40"/>
              <a:gd name="T2" fmla="*/ 0 w 121"/>
              <a:gd name="T3" fmla="*/ 40 h 40"/>
              <a:gd name="T4" fmla="*/ 121 w 121"/>
              <a:gd name="T5" fmla="*/ 40 h 40"/>
              <a:gd name="T6" fmla="*/ 61 w 121"/>
              <a:gd name="T7" fmla="*/ 40 h 40"/>
              <a:gd name="T8" fmla="*/ 61 w 121"/>
              <a:gd name="T9" fmla="*/ 40 h 40"/>
              <a:gd name="T10" fmla="*/ 61 w 121"/>
              <a:gd name="T11" fmla="*/ 0 h 40"/>
              <a:gd name="T12" fmla="*/ 0 w 121"/>
              <a:gd name="T13" fmla="*/ 0 h 40"/>
              <a:gd name="T14" fmla="*/ 0 w 121"/>
              <a:gd name="T15" fmla="*/ 0 h 40"/>
              <a:gd name="T16" fmla="*/ 121 w 121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40">
                <a:moveTo>
                  <a:pt x="0" y="40"/>
                </a:moveTo>
                <a:lnTo>
                  <a:pt x="0" y="40"/>
                </a:lnTo>
                <a:lnTo>
                  <a:pt x="121" y="40"/>
                </a:lnTo>
                <a:moveTo>
                  <a:pt x="61" y="40"/>
                </a:moveTo>
                <a:lnTo>
                  <a:pt x="61" y="40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9" name="Freeform 1590">
            <a:extLst>
              <a:ext uri="{FF2B5EF4-FFF2-40B4-BE49-F238E27FC236}">
                <a16:creationId xmlns:a16="http://schemas.microsoft.com/office/drawing/2014/main" id="{3B1B688E-65A8-3293-1191-A60A7816AD99}"/>
              </a:ext>
            </a:extLst>
          </p:cNvPr>
          <p:cNvSpPr>
            <a:spLocks/>
          </p:cNvSpPr>
          <p:nvPr/>
        </p:nvSpPr>
        <p:spPr bwMode="auto">
          <a:xfrm>
            <a:off x="5736808" y="5333917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0" name="Freeform 1591">
            <a:extLst>
              <a:ext uri="{FF2B5EF4-FFF2-40B4-BE49-F238E27FC236}">
                <a16:creationId xmlns:a16="http://schemas.microsoft.com/office/drawing/2014/main" id="{52EEA02D-600A-FF31-6E1D-B74CD4F6AC0E}"/>
              </a:ext>
            </a:extLst>
          </p:cNvPr>
          <p:cNvSpPr>
            <a:spLocks/>
          </p:cNvSpPr>
          <p:nvPr/>
        </p:nvSpPr>
        <p:spPr bwMode="auto">
          <a:xfrm>
            <a:off x="5747790" y="5272395"/>
            <a:ext cx="39810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5 w 71"/>
              <a:gd name="T5" fmla="*/ 71 h 71"/>
              <a:gd name="T6" fmla="*/ 0 w 71"/>
              <a:gd name="T7" fmla="*/ 35 h 71"/>
              <a:gd name="T8" fmla="*/ 35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1" name="Freeform 1592">
            <a:extLst>
              <a:ext uri="{FF2B5EF4-FFF2-40B4-BE49-F238E27FC236}">
                <a16:creationId xmlns:a16="http://schemas.microsoft.com/office/drawing/2014/main" id="{A24FD11D-1B71-DE5D-9C84-B10D9A1FE55E}"/>
              </a:ext>
            </a:extLst>
          </p:cNvPr>
          <p:cNvSpPr>
            <a:spLocks/>
          </p:cNvSpPr>
          <p:nvPr/>
        </p:nvSpPr>
        <p:spPr bwMode="auto">
          <a:xfrm>
            <a:off x="5724453" y="5272395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2" name="Freeform 1593">
            <a:extLst>
              <a:ext uri="{FF2B5EF4-FFF2-40B4-BE49-F238E27FC236}">
                <a16:creationId xmlns:a16="http://schemas.microsoft.com/office/drawing/2014/main" id="{03AC265C-2116-288A-CFFC-F8B1847BA762}"/>
              </a:ext>
            </a:extLst>
          </p:cNvPr>
          <p:cNvSpPr>
            <a:spLocks/>
          </p:cNvSpPr>
          <p:nvPr/>
        </p:nvSpPr>
        <p:spPr bwMode="auto">
          <a:xfrm>
            <a:off x="5736808" y="5228817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" name="Freeform 1594">
            <a:extLst>
              <a:ext uri="{FF2B5EF4-FFF2-40B4-BE49-F238E27FC236}">
                <a16:creationId xmlns:a16="http://schemas.microsoft.com/office/drawing/2014/main" id="{983F3CEC-9C64-490E-AD52-0A9326930A07}"/>
              </a:ext>
            </a:extLst>
          </p:cNvPr>
          <p:cNvSpPr>
            <a:spLocks/>
          </p:cNvSpPr>
          <p:nvPr/>
        </p:nvSpPr>
        <p:spPr bwMode="auto">
          <a:xfrm>
            <a:off x="5736808" y="5186520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4" name="Freeform 1595">
            <a:extLst>
              <a:ext uri="{FF2B5EF4-FFF2-40B4-BE49-F238E27FC236}">
                <a16:creationId xmlns:a16="http://schemas.microsoft.com/office/drawing/2014/main" id="{030A1E85-567C-218F-3F8A-E6412572DA90}"/>
              </a:ext>
            </a:extLst>
          </p:cNvPr>
          <p:cNvSpPr>
            <a:spLocks/>
          </p:cNvSpPr>
          <p:nvPr/>
        </p:nvSpPr>
        <p:spPr bwMode="auto">
          <a:xfrm>
            <a:off x="5736808" y="5130124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5" name="Freeform 1596">
            <a:extLst>
              <a:ext uri="{FF2B5EF4-FFF2-40B4-BE49-F238E27FC236}">
                <a16:creationId xmlns:a16="http://schemas.microsoft.com/office/drawing/2014/main" id="{E481C303-1DD2-0954-099B-852BF8D41D99}"/>
              </a:ext>
            </a:extLst>
          </p:cNvPr>
          <p:cNvSpPr>
            <a:spLocks/>
          </p:cNvSpPr>
          <p:nvPr/>
        </p:nvSpPr>
        <p:spPr bwMode="auto">
          <a:xfrm>
            <a:off x="5747790" y="5069884"/>
            <a:ext cx="39810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6" name="Freeform 1597">
            <a:extLst>
              <a:ext uri="{FF2B5EF4-FFF2-40B4-BE49-F238E27FC236}">
                <a16:creationId xmlns:a16="http://schemas.microsoft.com/office/drawing/2014/main" id="{54C4A207-1D53-4F37-0D6E-C94B9BC76F79}"/>
              </a:ext>
            </a:extLst>
          </p:cNvPr>
          <p:cNvSpPr>
            <a:spLocks/>
          </p:cNvSpPr>
          <p:nvPr/>
        </p:nvSpPr>
        <p:spPr bwMode="auto">
          <a:xfrm>
            <a:off x="5724453" y="5069884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7" name="Freeform 1598">
            <a:extLst>
              <a:ext uri="{FF2B5EF4-FFF2-40B4-BE49-F238E27FC236}">
                <a16:creationId xmlns:a16="http://schemas.microsoft.com/office/drawing/2014/main" id="{C7F7088D-08C5-3004-51B2-9FB90741AF86}"/>
              </a:ext>
            </a:extLst>
          </p:cNvPr>
          <p:cNvSpPr>
            <a:spLocks/>
          </p:cNvSpPr>
          <p:nvPr/>
        </p:nvSpPr>
        <p:spPr bwMode="auto">
          <a:xfrm>
            <a:off x="5915263" y="538134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8" name="Freeform 1599">
            <a:extLst>
              <a:ext uri="{FF2B5EF4-FFF2-40B4-BE49-F238E27FC236}">
                <a16:creationId xmlns:a16="http://schemas.microsoft.com/office/drawing/2014/main" id="{7DA98EBE-8676-9701-B698-B5E14F950642}"/>
              </a:ext>
            </a:extLst>
          </p:cNvPr>
          <p:cNvSpPr>
            <a:spLocks/>
          </p:cNvSpPr>
          <p:nvPr/>
        </p:nvSpPr>
        <p:spPr bwMode="auto">
          <a:xfrm>
            <a:off x="5891926" y="5381341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9" name="Freeform 1600">
            <a:extLst>
              <a:ext uri="{FF2B5EF4-FFF2-40B4-BE49-F238E27FC236}">
                <a16:creationId xmlns:a16="http://schemas.microsoft.com/office/drawing/2014/main" id="{4AA91FB1-86F8-021C-044F-4E9E7CAECC5A}"/>
              </a:ext>
            </a:extLst>
          </p:cNvPr>
          <p:cNvSpPr>
            <a:spLocks/>
          </p:cNvSpPr>
          <p:nvPr/>
        </p:nvSpPr>
        <p:spPr bwMode="auto">
          <a:xfrm>
            <a:off x="5869963" y="5381341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0" name="Freeform 1601">
            <a:extLst>
              <a:ext uri="{FF2B5EF4-FFF2-40B4-BE49-F238E27FC236}">
                <a16:creationId xmlns:a16="http://schemas.microsoft.com/office/drawing/2014/main" id="{A2A378BC-49F5-8318-4B34-E47627D89388}"/>
              </a:ext>
            </a:extLst>
          </p:cNvPr>
          <p:cNvSpPr>
            <a:spLocks/>
          </p:cNvSpPr>
          <p:nvPr/>
        </p:nvSpPr>
        <p:spPr bwMode="auto">
          <a:xfrm>
            <a:off x="5938599" y="5381341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1" name="Freeform 1602">
            <a:extLst>
              <a:ext uri="{FF2B5EF4-FFF2-40B4-BE49-F238E27FC236}">
                <a16:creationId xmlns:a16="http://schemas.microsoft.com/office/drawing/2014/main" id="{7F4C7DCA-2975-6D4A-BBED-E234099D3762}"/>
              </a:ext>
            </a:extLst>
          </p:cNvPr>
          <p:cNvSpPr>
            <a:spLocks/>
          </p:cNvSpPr>
          <p:nvPr/>
        </p:nvSpPr>
        <p:spPr bwMode="auto">
          <a:xfrm>
            <a:off x="5846626" y="538134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2" name="Freeform 1603">
            <a:extLst>
              <a:ext uri="{FF2B5EF4-FFF2-40B4-BE49-F238E27FC236}">
                <a16:creationId xmlns:a16="http://schemas.microsoft.com/office/drawing/2014/main" id="{84BEBC84-E29F-EDCE-A8B3-E2EE9952CC36}"/>
              </a:ext>
            </a:extLst>
          </p:cNvPr>
          <p:cNvSpPr>
            <a:spLocks/>
          </p:cNvSpPr>
          <p:nvPr/>
        </p:nvSpPr>
        <p:spPr bwMode="auto">
          <a:xfrm>
            <a:off x="5960563" y="538134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" name="Freeform 1604">
            <a:extLst>
              <a:ext uri="{FF2B5EF4-FFF2-40B4-BE49-F238E27FC236}">
                <a16:creationId xmlns:a16="http://schemas.microsoft.com/office/drawing/2014/main" id="{B5D59939-E446-3995-63F1-A436FF9649F7}"/>
              </a:ext>
            </a:extLst>
          </p:cNvPr>
          <p:cNvSpPr>
            <a:spLocks/>
          </p:cNvSpPr>
          <p:nvPr/>
        </p:nvSpPr>
        <p:spPr bwMode="auto">
          <a:xfrm>
            <a:off x="5904281" y="5310847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5" name="Freeform 1322">
            <a:extLst>
              <a:ext uri="{FF2B5EF4-FFF2-40B4-BE49-F238E27FC236}">
                <a16:creationId xmlns:a16="http://schemas.microsoft.com/office/drawing/2014/main" id="{95448000-D681-B2D8-3EA5-E9290009154B}"/>
              </a:ext>
            </a:extLst>
          </p:cNvPr>
          <p:cNvSpPr>
            <a:spLocks/>
          </p:cNvSpPr>
          <p:nvPr/>
        </p:nvSpPr>
        <p:spPr bwMode="auto">
          <a:xfrm>
            <a:off x="6163846" y="5178944"/>
            <a:ext cx="137273" cy="237118"/>
          </a:xfrm>
          <a:custGeom>
            <a:avLst/>
            <a:gdLst>
              <a:gd name="T0" fmla="*/ 0 w 238"/>
              <a:gd name="T1" fmla="*/ 0 h 439"/>
              <a:gd name="T2" fmla="*/ 0 w 238"/>
              <a:gd name="T3" fmla="*/ 0 h 439"/>
              <a:gd name="T4" fmla="*/ 238 w 238"/>
              <a:gd name="T5" fmla="*/ 0 h 439"/>
              <a:gd name="T6" fmla="*/ 238 w 238"/>
              <a:gd name="T7" fmla="*/ 439 h 439"/>
              <a:gd name="T8" fmla="*/ 0 w 238"/>
              <a:gd name="T9" fmla="*/ 439 h 439"/>
              <a:gd name="T10" fmla="*/ 0 w 238"/>
              <a:gd name="T11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439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439"/>
                </a:lnTo>
                <a:lnTo>
                  <a:pt x="0" y="439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6" name="Freeform 1323">
            <a:extLst>
              <a:ext uri="{FF2B5EF4-FFF2-40B4-BE49-F238E27FC236}">
                <a16:creationId xmlns:a16="http://schemas.microsoft.com/office/drawing/2014/main" id="{5B106260-9CB5-7B1E-0B40-DF72C62511B4}"/>
              </a:ext>
            </a:extLst>
          </p:cNvPr>
          <p:cNvSpPr>
            <a:spLocks/>
          </p:cNvSpPr>
          <p:nvPr/>
        </p:nvSpPr>
        <p:spPr bwMode="auto">
          <a:xfrm>
            <a:off x="6331320" y="5394272"/>
            <a:ext cx="137273" cy="21789"/>
          </a:xfrm>
          <a:custGeom>
            <a:avLst/>
            <a:gdLst>
              <a:gd name="T0" fmla="*/ 0 w 238"/>
              <a:gd name="T1" fmla="*/ 0 h 41"/>
              <a:gd name="T2" fmla="*/ 0 w 238"/>
              <a:gd name="T3" fmla="*/ 0 h 41"/>
              <a:gd name="T4" fmla="*/ 238 w 238"/>
              <a:gd name="T5" fmla="*/ 0 h 41"/>
              <a:gd name="T6" fmla="*/ 238 w 238"/>
              <a:gd name="T7" fmla="*/ 41 h 41"/>
              <a:gd name="T8" fmla="*/ 0 w 238"/>
              <a:gd name="T9" fmla="*/ 41 h 41"/>
              <a:gd name="T10" fmla="*/ 0 w 238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41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41"/>
                </a:lnTo>
                <a:lnTo>
                  <a:pt x="0" y="41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Freeform 1365">
            <a:extLst>
              <a:ext uri="{FF2B5EF4-FFF2-40B4-BE49-F238E27FC236}">
                <a16:creationId xmlns:a16="http://schemas.microsoft.com/office/drawing/2014/main" id="{70C889C1-17D7-274D-A4C9-F1C95791EFD9}"/>
              </a:ext>
            </a:extLst>
          </p:cNvPr>
          <p:cNvSpPr>
            <a:spLocks noEditPoints="1"/>
          </p:cNvSpPr>
          <p:nvPr/>
        </p:nvSpPr>
        <p:spPr bwMode="auto">
          <a:xfrm>
            <a:off x="6200909" y="5122548"/>
            <a:ext cx="70010" cy="128172"/>
          </a:xfrm>
          <a:custGeom>
            <a:avLst/>
            <a:gdLst>
              <a:gd name="T0" fmla="*/ 0 w 121"/>
              <a:gd name="T1" fmla="*/ 239 h 239"/>
              <a:gd name="T2" fmla="*/ 0 w 121"/>
              <a:gd name="T3" fmla="*/ 239 h 239"/>
              <a:gd name="T4" fmla="*/ 121 w 121"/>
              <a:gd name="T5" fmla="*/ 239 h 239"/>
              <a:gd name="T6" fmla="*/ 61 w 121"/>
              <a:gd name="T7" fmla="*/ 239 h 239"/>
              <a:gd name="T8" fmla="*/ 61 w 121"/>
              <a:gd name="T9" fmla="*/ 239 h 239"/>
              <a:gd name="T10" fmla="*/ 61 w 121"/>
              <a:gd name="T11" fmla="*/ 0 h 239"/>
              <a:gd name="T12" fmla="*/ 0 w 121"/>
              <a:gd name="T13" fmla="*/ 0 h 239"/>
              <a:gd name="T14" fmla="*/ 0 w 121"/>
              <a:gd name="T15" fmla="*/ 0 h 239"/>
              <a:gd name="T16" fmla="*/ 121 w 121"/>
              <a:gd name="T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239">
                <a:moveTo>
                  <a:pt x="0" y="239"/>
                </a:moveTo>
                <a:lnTo>
                  <a:pt x="0" y="239"/>
                </a:lnTo>
                <a:lnTo>
                  <a:pt x="121" y="239"/>
                </a:lnTo>
                <a:moveTo>
                  <a:pt x="61" y="239"/>
                </a:moveTo>
                <a:lnTo>
                  <a:pt x="61" y="239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6" name="Freeform 1366">
            <a:extLst>
              <a:ext uri="{FF2B5EF4-FFF2-40B4-BE49-F238E27FC236}">
                <a16:creationId xmlns:a16="http://schemas.microsoft.com/office/drawing/2014/main" id="{CC303FBB-99BD-34DF-69CD-22D99B65ADD7}"/>
              </a:ext>
            </a:extLst>
          </p:cNvPr>
          <p:cNvSpPr>
            <a:spLocks noEditPoints="1"/>
          </p:cNvSpPr>
          <p:nvPr/>
        </p:nvSpPr>
        <p:spPr bwMode="auto">
          <a:xfrm>
            <a:off x="6369756" y="5395553"/>
            <a:ext cx="68637" cy="12817"/>
          </a:xfrm>
          <a:custGeom>
            <a:avLst/>
            <a:gdLst>
              <a:gd name="T0" fmla="*/ 0 w 120"/>
              <a:gd name="T1" fmla="*/ 23 h 23"/>
              <a:gd name="T2" fmla="*/ 0 w 120"/>
              <a:gd name="T3" fmla="*/ 23 h 23"/>
              <a:gd name="T4" fmla="*/ 120 w 120"/>
              <a:gd name="T5" fmla="*/ 23 h 23"/>
              <a:gd name="T6" fmla="*/ 60 w 120"/>
              <a:gd name="T7" fmla="*/ 23 h 23"/>
              <a:gd name="T8" fmla="*/ 60 w 120"/>
              <a:gd name="T9" fmla="*/ 23 h 23"/>
              <a:gd name="T10" fmla="*/ 60 w 120"/>
              <a:gd name="T11" fmla="*/ 0 h 23"/>
              <a:gd name="T12" fmla="*/ 0 w 120"/>
              <a:gd name="T13" fmla="*/ 0 h 23"/>
              <a:gd name="T14" fmla="*/ 0 w 120"/>
              <a:gd name="T15" fmla="*/ 0 h 23"/>
              <a:gd name="T16" fmla="*/ 120 w 120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3">
                <a:moveTo>
                  <a:pt x="0" y="23"/>
                </a:moveTo>
                <a:lnTo>
                  <a:pt x="0" y="23"/>
                </a:lnTo>
                <a:lnTo>
                  <a:pt x="120" y="23"/>
                </a:lnTo>
                <a:moveTo>
                  <a:pt x="60" y="23"/>
                </a:moveTo>
                <a:lnTo>
                  <a:pt x="60" y="23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" name="Freeform 1605">
            <a:extLst>
              <a:ext uri="{FF2B5EF4-FFF2-40B4-BE49-F238E27FC236}">
                <a16:creationId xmlns:a16="http://schemas.microsoft.com/office/drawing/2014/main" id="{9DBA5832-49D2-4E18-410D-7DDADDF35668}"/>
              </a:ext>
            </a:extLst>
          </p:cNvPr>
          <p:cNvSpPr>
            <a:spLocks/>
          </p:cNvSpPr>
          <p:nvPr/>
        </p:nvSpPr>
        <p:spPr bwMode="auto">
          <a:xfrm>
            <a:off x="6211892" y="5366074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5" name="Freeform 1606">
            <a:extLst>
              <a:ext uri="{FF2B5EF4-FFF2-40B4-BE49-F238E27FC236}">
                <a16:creationId xmlns:a16="http://schemas.microsoft.com/office/drawing/2014/main" id="{1E56F895-81FA-ABAA-8C27-3B06820B76EC}"/>
              </a:ext>
            </a:extLst>
          </p:cNvPr>
          <p:cNvSpPr>
            <a:spLocks/>
          </p:cNvSpPr>
          <p:nvPr/>
        </p:nvSpPr>
        <p:spPr bwMode="auto">
          <a:xfrm>
            <a:off x="6211892" y="5319932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6" name="Freeform 1607">
            <a:extLst>
              <a:ext uri="{FF2B5EF4-FFF2-40B4-BE49-F238E27FC236}">
                <a16:creationId xmlns:a16="http://schemas.microsoft.com/office/drawing/2014/main" id="{573FBB6A-5B72-5373-962A-19F92BF4FA16}"/>
              </a:ext>
            </a:extLst>
          </p:cNvPr>
          <p:cNvSpPr>
            <a:spLocks/>
          </p:cNvSpPr>
          <p:nvPr/>
        </p:nvSpPr>
        <p:spPr bwMode="auto">
          <a:xfrm>
            <a:off x="6211892" y="5249438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7" name="Freeform 1608">
            <a:extLst>
              <a:ext uri="{FF2B5EF4-FFF2-40B4-BE49-F238E27FC236}">
                <a16:creationId xmlns:a16="http://schemas.microsoft.com/office/drawing/2014/main" id="{5B9C10A1-D399-413C-F6FD-C3D1EE1B8604}"/>
              </a:ext>
            </a:extLst>
          </p:cNvPr>
          <p:cNvSpPr>
            <a:spLocks/>
          </p:cNvSpPr>
          <p:nvPr/>
        </p:nvSpPr>
        <p:spPr bwMode="auto">
          <a:xfrm>
            <a:off x="6222873" y="5202015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8" name="Freeform 1609">
            <a:extLst>
              <a:ext uri="{FF2B5EF4-FFF2-40B4-BE49-F238E27FC236}">
                <a16:creationId xmlns:a16="http://schemas.microsoft.com/office/drawing/2014/main" id="{B06CB248-EBDA-BFB5-EB39-444AEB66E579}"/>
              </a:ext>
            </a:extLst>
          </p:cNvPr>
          <p:cNvSpPr>
            <a:spLocks/>
          </p:cNvSpPr>
          <p:nvPr/>
        </p:nvSpPr>
        <p:spPr bwMode="auto">
          <a:xfrm>
            <a:off x="6199538" y="5202015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9" name="Freeform 1610">
            <a:extLst>
              <a:ext uri="{FF2B5EF4-FFF2-40B4-BE49-F238E27FC236}">
                <a16:creationId xmlns:a16="http://schemas.microsoft.com/office/drawing/2014/main" id="{79E5FA44-B3D3-6EAF-599A-E6B1A9E9FC3A}"/>
              </a:ext>
            </a:extLst>
          </p:cNvPr>
          <p:cNvSpPr>
            <a:spLocks/>
          </p:cNvSpPr>
          <p:nvPr/>
        </p:nvSpPr>
        <p:spPr bwMode="auto">
          <a:xfrm>
            <a:off x="6211892" y="5096914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0" name="Freeform 1611">
            <a:extLst>
              <a:ext uri="{FF2B5EF4-FFF2-40B4-BE49-F238E27FC236}">
                <a16:creationId xmlns:a16="http://schemas.microsoft.com/office/drawing/2014/main" id="{A621086C-205D-81E4-D041-C6AA5FA7229A}"/>
              </a:ext>
            </a:extLst>
          </p:cNvPr>
          <p:cNvSpPr>
            <a:spLocks/>
          </p:cNvSpPr>
          <p:nvPr/>
        </p:nvSpPr>
        <p:spPr bwMode="auto">
          <a:xfrm>
            <a:off x="6211892" y="5053336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1" name="Freeform 1613">
            <a:extLst>
              <a:ext uri="{FF2B5EF4-FFF2-40B4-BE49-F238E27FC236}">
                <a16:creationId xmlns:a16="http://schemas.microsoft.com/office/drawing/2014/main" id="{D487524C-6351-811B-D6DA-CBD7B1CFBE51}"/>
              </a:ext>
            </a:extLst>
          </p:cNvPr>
          <p:cNvSpPr>
            <a:spLocks/>
          </p:cNvSpPr>
          <p:nvPr/>
        </p:nvSpPr>
        <p:spPr bwMode="auto">
          <a:xfrm>
            <a:off x="6211892" y="4780330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2" name="Freeform 1614">
            <a:extLst>
              <a:ext uri="{FF2B5EF4-FFF2-40B4-BE49-F238E27FC236}">
                <a16:creationId xmlns:a16="http://schemas.microsoft.com/office/drawing/2014/main" id="{E8C1019D-1F81-9938-3BFC-F1993BA2C103}"/>
              </a:ext>
            </a:extLst>
          </p:cNvPr>
          <p:cNvSpPr>
            <a:spLocks/>
          </p:cNvSpPr>
          <p:nvPr/>
        </p:nvSpPr>
        <p:spPr bwMode="auto">
          <a:xfrm>
            <a:off x="6345047" y="5382736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3" name="Freeform 1615">
            <a:extLst>
              <a:ext uri="{FF2B5EF4-FFF2-40B4-BE49-F238E27FC236}">
                <a16:creationId xmlns:a16="http://schemas.microsoft.com/office/drawing/2014/main" id="{50CC8056-5064-EAC1-6C9E-3E64FD30E26B}"/>
              </a:ext>
            </a:extLst>
          </p:cNvPr>
          <p:cNvSpPr>
            <a:spLocks/>
          </p:cNvSpPr>
          <p:nvPr/>
        </p:nvSpPr>
        <p:spPr bwMode="auto">
          <a:xfrm>
            <a:off x="6368383" y="5382736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" name="Freeform 1616">
            <a:extLst>
              <a:ext uri="{FF2B5EF4-FFF2-40B4-BE49-F238E27FC236}">
                <a16:creationId xmlns:a16="http://schemas.microsoft.com/office/drawing/2014/main" id="{9C4C132D-6497-D5F6-A7EC-FE9A30E5C222}"/>
              </a:ext>
            </a:extLst>
          </p:cNvPr>
          <p:cNvSpPr>
            <a:spLocks/>
          </p:cNvSpPr>
          <p:nvPr/>
        </p:nvSpPr>
        <p:spPr bwMode="auto">
          <a:xfrm>
            <a:off x="6391720" y="5382736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5" name="Freeform 1617">
            <a:extLst>
              <a:ext uri="{FF2B5EF4-FFF2-40B4-BE49-F238E27FC236}">
                <a16:creationId xmlns:a16="http://schemas.microsoft.com/office/drawing/2014/main" id="{57B05D08-BED9-F79A-869B-F24DABF9354A}"/>
              </a:ext>
            </a:extLst>
          </p:cNvPr>
          <p:cNvSpPr>
            <a:spLocks/>
          </p:cNvSpPr>
          <p:nvPr/>
        </p:nvSpPr>
        <p:spPr bwMode="auto">
          <a:xfrm>
            <a:off x="6413684" y="5382736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6" name="Freeform 1618">
            <a:extLst>
              <a:ext uri="{FF2B5EF4-FFF2-40B4-BE49-F238E27FC236}">
                <a16:creationId xmlns:a16="http://schemas.microsoft.com/office/drawing/2014/main" id="{EFAEF7C6-E272-F6B0-1FFD-8637066982AB}"/>
              </a:ext>
            </a:extLst>
          </p:cNvPr>
          <p:cNvSpPr>
            <a:spLocks/>
          </p:cNvSpPr>
          <p:nvPr/>
        </p:nvSpPr>
        <p:spPr bwMode="auto">
          <a:xfrm>
            <a:off x="6323083" y="5382736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7" name="Freeform 1619">
            <a:extLst>
              <a:ext uri="{FF2B5EF4-FFF2-40B4-BE49-F238E27FC236}">
                <a16:creationId xmlns:a16="http://schemas.microsoft.com/office/drawing/2014/main" id="{E7981E27-5C1F-7A51-B387-88D20072571C}"/>
              </a:ext>
            </a:extLst>
          </p:cNvPr>
          <p:cNvSpPr>
            <a:spLocks/>
          </p:cNvSpPr>
          <p:nvPr/>
        </p:nvSpPr>
        <p:spPr bwMode="auto">
          <a:xfrm>
            <a:off x="6437020" y="5382736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8" name="Freeform 1620">
            <a:extLst>
              <a:ext uri="{FF2B5EF4-FFF2-40B4-BE49-F238E27FC236}">
                <a16:creationId xmlns:a16="http://schemas.microsoft.com/office/drawing/2014/main" id="{6B0CF917-9CDE-2E98-C553-C89685602373}"/>
              </a:ext>
            </a:extLst>
          </p:cNvPr>
          <p:cNvSpPr>
            <a:spLocks/>
          </p:cNvSpPr>
          <p:nvPr/>
        </p:nvSpPr>
        <p:spPr bwMode="auto">
          <a:xfrm>
            <a:off x="6379365" y="5339158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" name="Freeform 1324">
            <a:extLst>
              <a:ext uri="{FF2B5EF4-FFF2-40B4-BE49-F238E27FC236}">
                <a16:creationId xmlns:a16="http://schemas.microsoft.com/office/drawing/2014/main" id="{7C897DEB-B850-AA2F-7240-8E88A82076EC}"/>
              </a:ext>
            </a:extLst>
          </p:cNvPr>
          <p:cNvSpPr>
            <a:spLocks/>
          </p:cNvSpPr>
          <p:nvPr/>
        </p:nvSpPr>
        <p:spPr bwMode="auto">
          <a:xfrm>
            <a:off x="6632097" y="4868911"/>
            <a:ext cx="138646" cy="546011"/>
          </a:xfrm>
          <a:custGeom>
            <a:avLst/>
            <a:gdLst>
              <a:gd name="T0" fmla="*/ 0 w 239"/>
              <a:gd name="T1" fmla="*/ 0 h 1012"/>
              <a:gd name="T2" fmla="*/ 0 w 239"/>
              <a:gd name="T3" fmla="*/ 0 h 1012"/>
              <a:gd name="T4" fmla="*/ 239 w 239"/>
              <a:gd name="T5" fmla="*/ 0 h 1012"/>
              <a:gd name="T6" fmla="*/ 239 w 239"/>
              <a:gd name="T7" fmla="*/ 1012 h 1012"/>
              <a:gd name="T8" fmla="*/ 0 w 239"/>
              <a:gd name="T9" fmla="*/ 1012 h 1012"/>
              <a:gd name="T10" fmla="*/ 0 w 239"/>
              <a:gd name="T11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1012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8" name="Freeform 1325">
            <a:extLst>
              <a:ext uri="{FF2B5EF4-FFF2-40B4-BE49-F238E27FC236}">
                <a16:creationId xmlns:a16="http://schemas.microsoft.com/office/drawing/2014/main" id="{5A3B7262-771B-E502-D243-CD46A8174E1B}"/>
              </a:ext>
            </a:extLst>
          </p:cNvPr>
          <p:cNvSpPr>
            <a:spLocks/>
          </p:cNvSpPr>
          <p:nvPr/>
        </p:nvSpPr>
        <p:spPr bwMode="auto">
          <a:xfrm>
            <a:off x="6799571" y="5318794"/>
            <a:ext cx="138646" cy="96129"/>
          </a:xfrm>
          <a:custGeom>
            <a:avLst/>
            <a:gdLst>
              <a:gd name="T0" fmla="*/ 0 w 238"/>
              <a:gd name="T1" fmla="*/ 0 h 179"/>
              <a:gd name="T2" fmla="*/ 0 w 238"/>
              <a:gd name="T3" fmla="*/ 0 h 179"/>
              <a:gd name="T4" fmla="*/ 238 w 238"/>
              <a:gd name="T5" fmla="*/ 0 h 179"/>
              <a:gd name="T6" fmla="*/ 238 w 238"/>
              <a:gd name="T7" fmla="*/ 179 h 179"/>
              <a:gd name="T8" fmla="*/ 0 w 238"/>
              <a:gd name="T9" fmla="*/ 179 h 179"/>
              <a:gd name="T10" fmla="*/ 0 w 238"/>
              <a:gd name="T1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179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179"/>
                </a:lnTo>
                <a:lnTo>
                  <a:pt x="0" y="179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Freeform 1367">
            <a:extLst>
              <a:ext uri="{FF2B5EF4-FFF2-40B4-BE49-F238E27FC236}">
                <a16:creationId xmlns:a16="http://schemas.microsoft.com/office/drawing/2014/main" id="{51385230-B123-1407-A6D8-D73A54CBFD6D}"/>
              </a:ext>
            </a:extLst>
          </p:cNvPr>
          <p:cNvSpPr>
            <a:spLocks noEditPoints="1"/>
          </p:cNvSpPr>
          <p:nvPr/>
        </p:nvSpPr>
        <p:spPr bwMode="auto">
          <a:xfrm>
            <a:off x="6670533" y="4754839"/>
            <a:ext cx="70010" cy="242245"/>
          </a:xfrm>
          <a:custGeom>
            <a:avLst/>
            <a:gdLst>
              <a:gd name="T0" fmla="*/ 0 w 121"/>
              <a:gd name="T1" fmla="*/ 447 h 447"/>
              <a:gd name="T2" fmla="*/ 0 w 121"/>
              <a:gd name="T3" fmla="*/ 447 h 447"/>
              <a:gd name="T4" fmla="*/ 121 w 121"/>
              <a:gd name="T5" fmla="*/ 447 h 447"/>
              <a:gd name="T6" fmla="*/ 60 w 121"/>
              <a:gd name="T7" fmla="*/ 447 h 447"/>
              <a:gd name="T8" fmla="*/ 60 w 121"/>
              <a:gd name="T9" fmla="*/ 447 h 447"/>
              <a:gd name="T10" fmla="*/ 60 w 121"/>
              <a:gd name="T11" fmla="*/ 0 h 447"/>
              <a:gd name="T12" fmla="*/ 0 w 121"/>
              <a:gd name="T13" fmla="*/ 0 h 447"/>
              <a:gd name="T14" fmla="*/ 0 w 121"/>
              <a:gd name="T15" fmla="*/ 0 h 447"/>
              <a:gd name="T16" fmla="*/ 121 w 121"/>
              <a:gd name="T17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447">
                <a:moveTo>
                  <a:pt x="0" y="447"/>
                </a:moveTo>
                <a:lnTo>
                  <a:pt x="0" y="447"/>
                </a:lnTo>
                <a:lnTo>
                  <a:pt x="121" y="447"/>
                </a:lnTo>
                <a:moveTo>
                  <a:pt x="60" y="447"/>
                </a:moveTo>
                <a:lnTo>
                  <a:pt x="60" y="447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Freeform 1368">
            <a:extLst>
              <a:ext uri="{FF2B5EF4-FFF2-40B4-BE49-F238E27FC236}">
                <a16:creationId xmlns:a16="http://schemas.microsoft.com/office/drawing/2014/main" id="{E5D91AC1-053A-2F95-4896-8EA5A0DD7185}"/>
              </a:ext>
            </a:extLst>
          </p:cNvPr>
          <p:cNvSpPr>
            <a:spLocks noEditPoints="1"/>
          </p:cNvSpPr>
          <p:nvPr/>
        </p:nvSpPr>
        <p:spPr bwMode="auto">
          <a:xfrm>
            <a:off x="6838007" y="5316230"/>
            <a:ext cx="70010" cy="19226"/>
          </a:xfrm>
          <a:custGeom>
            <a:avLst/>
            <a:gdLst>
              <a:gd name="T0" fmla="*/ 0 w 121"/>
              <a:gd name="T1" fmla="*/ 35 h 35"/>
              <a:gd name="T2" fmla="*/ 0 w 121"/>
              <a:gd name="T3" fmla="*/ 35 h 35"/>
              <a:gd name="T4" fmla="*/ 121 w 121"/>
              <a:gd name="T5" fmla="*/ 35 h 35"/>
              <a:gd name="T6" fmla="*/ 60 w 121"/>
              <a:gd name="T7" fmla="*/ 35 h 35"/>
              <a:gd name="T8" fmla="*/ 60 w 121"/>
              <a:gd name="T9" fmla="*/ 35 h 35"/>
              <a:gd name="T10" fmla="*/ 60 w 121"/>
              <a:gd name="T11" fmla="*/ 0 h 35"/>
              <a:gd name="T12" fmla="*/ 0 w 121"/>
              <a:gd name="T13" fmla="*/ 0 h 35"/>
              <a:gd name="T14" fmla="*/ 0 w 121"/>
              <a:gd name="T15" fmla="*/ 0 h 35"/>
              <a:gd name="T16" fmla="*/ 121 w 12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35">
                <a:moveTo>
                  <a:pt x="0" y="35"/>
                </a:moveTo>
                <a:lnTo>
                  <a:pt x="0" y="35"/>
                </a:lnTo>
                <a:lnTo>
                  <a:pt x="121" y="35"/>
                </a:lnTo>
                <a:moveTo>
                  <a:pt x="60" y="35"/>
                </a:moveTo>
                <a:lnTo>
                  <a:pt x="60" y="35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9" name="Freeform 1621">
            <a:extLst>
              <a:ext uri="{FF2B5EF4-FFF2-40B4-BE49-F238E27FC236}">
                <a16:creationId xmlns:a16="http://schemas.microsoft.com/office/drawing/2014/main" id="{403AA1CB-4C25-D64A-0C86-C23F3F84894B}"/>
              </a:ext>
            </a:extLst>
          </p:cNvPr>
          <p:cNvSpPr>
            <a:spLocks/>
          </p:cNvSpPr>
          <p:nvPr/>
        </p:nvSpPr>
        <p:spPr bwMode="auto">
          <a:xfrm>
            <a:off x="6680143" y="5282906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0" name="Freeform 1622">
            <a:extLst>
              <a:ext uri="{FF2B5EF4-FFF2-40B4-BE49-F238E27FC236}">
                <a16:creationId xmlns:a16="http://schemas.microsoft.com/office/drawing/2014/main" id="{128C0C10-CC9A-AC63-1DEE-237D5E4FF527}"/>
              </a:ext>
            </a:extLst>
          </p:cNvPr>
          <p:cNvSpPr>
            <a:spLocks/>
          </p:cNvSpPr>
          <p:nvPr/>
        </p:nvSpPr>
        <p:spPr bwMode="auto">
          <a:xfrm>
            <a:off x="6680143" y="5111156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1" name="Freeform 1623">
            <a:extLst>
              <a:ext uri="{FF2B5EF4-FFF2-40B4-BE49-F238E27FC236}">
                <a16:creationId xmlns:a16="http://schemas.microsoft.com/office/drawing/2014/main" id="{03A964C8-BF0C-54BD-DD2F-CC383F876AE9}"/>
              </a:ext>
            </a:extLst>
          </p:cNvPr>
          <p:cNvSpPr>
            <a:spLocks/>
          </p:cNvSpPr>
          <p:nvPr/>
        </p:nvSpPr>
        <p:spPr bwMode="auto">
          <a:xfrm>
            <a:off x="6680143" y="5049634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5 w 71"/>
              <a:gd name="T5" fmla="*/ 71 h 71"/>
              <a:gd name="T6" fmla="*/ 0 w 71"/>
              <a:gd name="T7" fmla="*/ 35 h 71"/>
              <a:gd name="T8" fmla="*/ 35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2" name="Freeform 1624">
            <a:extLst>
              <a:ext uri="{FF2B5EF4-FFF2-40B4-BE49-F238E27FC236}">
                <a16:creationId xmlns:a16="http://schemas.microsoft.com/office/drawing/2014/main" id="{5935DD4C-8371-5A22-A2D6-102762DBB9E8}"/>
              </a:ext>
            </a:extLst>
          </p:cNvPr>
          <p:cNvSpPr>
            <a:spLocks/>
          </p:cNvSpPr>
          <p:nvPr/>
        </p:nvSpPr>
        <p:spPr bwMode="auto">
          <a:xfrm>
            <a:off x="6692497" y="4980421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3" name="Freeform 1625">
            <a:extLst>
              <a:ext uri="{FF2B5EF4-FFF2-40B4-BE49-F238E27FC236}">
                <a16:creationId xmlns:a16="http://schemas.microsoft.com/office/drawing/2014/main" id="{1D32AFFE-162D-C528-4749-26922E7777F1}"/>
              </a:ext>
            </a:extLst>
          </p:cNvPr>
          <p:cNvSpPr>
            <a:spLocks/>
          </p:cNvSpPr>
          <p:nvPr/>
        </p:nvSpPr>
        <p:spPr bwMode="auto">
          <a:xfrm>
            <a:off x="6669160" y="4980421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" name="Freeform 1626">
            <a:extLst>
              <a:ext uri="{FF2B5EF4-FFF2-40B4-BE49-F238E27FC236}">
                <a16:creationId xmlns:a16="http://schemas.microsoft.com/office/drawing/2014/main" id="{4D547B74-5895-E469-4FA7-0808D03A7F78}"/>
              </a:ext>
            </a:extLst>
          </p:cNvPr>
          <p:cNvSpPr>
            <a:spLocks/>
          </p:cNvSpPr>
          <p:nvPr/>
        </p:nvSpPr>
        <p:spPr bwMode="auto">
          <a:xfrm>
            <a:off x="6680143" y="465230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5" name="Freeform 1627">
            <a:extLst>
              <a:ext uri="{FF2B5EF4-FFF2-40B4-BE49-F238E27FC236}">
                <a16:creationId xmlns:a16="http://schemas.microsoft.com/office/drawing/2014/main" id="{8A4E248A-C03D-F5F5-E423-00A96FBA7ADE}"/>
              </a:ext>
            </a:extLst>
          </p:cNvPr>
          <p:cNvSpPr>
            <a:spLocks/>
          </p:cNvSpPr>
          <p:nvPr/>
        </p:nvSpPr>
        <p:spPr bwMode="auto">
          <a:xfrm>
            <a:off x="6680143" y="4475424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6" name="Freeform 1628">
            <a:extLst>
              <a:ext uri="{FF2B5EF4-FFF2-40B4-BE49-F238E27FC236}">
                <a16:creationId xmlns:a16="http://schemas.microsoft.com/office/drawing/2014/main" id="{F3DFC5B5-7D82-DFAC-9681-0D8923866E65}"/>
              </a:ext>
            </a:extLst>
          </p:cNvPr>
          <p:cNvSpPr>
            <a:spLocks/>
          </p:cNvSpPr>
          <p:nvPr/>
        </p:nvSpPr>
        <p:spPr bwMode="auto">
          <a:xfrm>
            <a:off x="6680143" y="4293421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7" name="Freeform 1629">
            <a:extLst>
              <a:ext uri="{FF2B5EF4-FFF2-40B4-BE49-F238E27FC236}">
                <a16:creationId xmlns:a16="http://schemas.microsoft.com/office/drawing/2014/main" id="{D5A20965-3C4F-6D3E-4543-414579676E74}"/>
              </a:ext>
            </a:extLst>
          </p:cNvPr>
          <p:cNvSpPr>
            <a:spLocks/>
          </p:cNvSpPr>
          <p:nvPr/>
        </p:nvSpPr>
        <p:spPr bwMode="auto">
          <a:xfrm>
            <a:off x="6859971" y="5321357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8" name="Freeform 1630">
            <a:extLst>
              <a:ext uri="{FF2B5EF4-FFF2-40B4-BE49-F238E27FC236}">
                <a16:creationId xmlns:a16="http://schemas.microsoft.com/office/drawing/2014/main" id="{6D5E01E8-8578-22EF-9A33-74A6EB2FF35A}"/>
              </a:ext>
            </a:extLst>
          </p:cNvPr>
          <p:cNvSpPr>
            <a:spLocks/>
          </p:cNvSpPr>
          <p:nvPr/>
        </p:nvSpPr>
        <p:spPr bwMode="auto">
          <a:xfrm>
            <a:off x="6836633" y="5321357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9" name="Freeform 1631">
            <a:extLst>
              <a:ext uri="{FF2B5EF4-FFF2-40B4-BE49-F238E27FC236}">
                <a16:creationId xmlns:a16="http://schemas.microsoft.com/office/drawing/2014/main" id="{89D62EF8-D421-7294-8E9A-C52216F34E9C}"/>
              </a:ext>
            </a:extLst>
          </p:cNvPr>
          <p:cNvSpPr>
            <a:spLocks/>
          </p:cNvSpPr>
          <p:nvPr/>
        </p:nvSpPr>
        <p:spPr bwMode="auto">
          <a:xfrm>
            <a:off x="6883306" y="5321357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0" name="Freeform 1632">
            <a:extLst>
              <a:ext uri="{FF2B5EF4-FFF2-40B4-BE49-F238E27FC236}">
                <a16:creationId xmlns:a16="http://schemas.microsoft.com/office/drawing/2014/main" id="{6B128759-EC4F-95BF-CD09-1AB324DC3D41}"/>
              </a:ext>
            </a:extLst>
          </p:cNvPr>
          <p:cNvSpPr>
            <a:spLocks/>
          </p:cNvSpPr>
          <p:nvPr/>
        </p:nvSpPr>
        <p:spPr bwMode="auto">
          <a:xfrm>
            <a:off x="6814669" y="5321357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6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1" name="Freeform 1633">
            <a:extLst>
              <a:ext uri="{FF2B5EF4-FFF2-40B4-BE49-F238E27FC236}">
                <a16:creationId xmlns:a16="http://schemas.microsoft.com/office/drawing/2014/main" id="{8C4D4CAC-0371-6FA7-031C-19B717801A7C}"/>
              </a:ext>
            </a:extLst>
          </p:cNvPr>
          <p:cNvSpPr>
            <a:spLocks/>
          </p:cNvSpPr>
          <p:nvPr/>
        </p:nvSpPr>
        <p:spPr bwMode="auto">
          <a:xfrm>
            <a:off x="6859971" y="5277779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2" name="Freeform 1634">
            <a:extLst>
              <a:ext uri="{FF2B5EF4-FFF2-40B4-BE49-F238E27FC236}">
                <a16:creationId xmlns:a16="http://schemas.microsoft.com/office/drawing/2014/main" id="{99727CD8-7282-2650-0DE6-D9B6BAC623FF}"/>
              </a:ext>
            </a:extLst>
          </p:cNvPr>
          <p:cNvSpPr>
            <a:spLocks/>
          </p:cNvSpPr>
          <p:nvPr/>
        </p:nvSpPr>
        <p:spPr bwMode="auto">
          <a:xfrm>
            <a:off x="6836633" y="5277779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3" name="Freeform 1635">
            <a:extLst>
              <a:ext uri="{FF2B5EF4-FFF2-40B4-BE49-F238E27FC236}">
                <a16:creationId xmlns:a16="http://schemas.microsoft.com/office/drawing/2014/main" id="{6F266EBB-199A-906F-FEDB-646E96012D2E}"/>
              </a:ext>
            </a:extLst>
          </p:cNvPr>
          <p:cNvSpPr>
            <a:spLocks/>
          </p:cNvSpPr>
          <p:nvPr/>
        </p:nvSpPr>
        <p:spPr bwMode="auto">
          <a:xfrm>
            <a:off x="6847616" y="5235482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6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0" name="Freeform 1298">
            <a:extLst>
              <a:ext uri="{FF2B5EF4-FFF2-40B4-BE49-F238E27FC236}">
                <a16:creationId xmlns:a16="http://schemas.microsoft.com/office/drawing/2014/main" id="{AE39EA50-49D8-2A9E-584E-A62E9697A03D}"/>
              </a:ext>
            </a:extLst>
          </p:cNvPr>
          <p:cNvSpPr>
            <a:spLocks/>
          </p:cNvSpPr>
          <p:nvPr/>
        </p:nvSpPr>
        <p:spPr bwMode="auto">
          <a:xfrm>
            <a:off x="2278625" y="5380716"/>
            <a:ext cx="137273" cy="28197"/>
          </a:xfrm>
          <a:custGeom>
            <a:avLst/>
            <a:gdLst>
              <a:gd name="T0" fmla="*/ 0 w 238"/>
              <a:gd name="T1" fmla="*/ 0 h 54"/>
              <a:gd name="T2" fmla="*/ 0 w 238"/>
              <a:gd name="T3" fmla="*/ 0 h 54"/>
              <a:gd name="T4" fmla="*/ 238 w 238"/>
              <a:gd name="T5" fmla="*/ 0 h 54"/>
              <a:gd name="T6" fmla="*/ 238 w 238"/>
              <a:gd name="T7" fmla="*/ 54 h 54"/>
              <a:gd name="T8" fmla="*/ 0 w 238"/>
              <a:gd name="T9" fmla="*/ 54 h 54"/>
              <a:gd name="T10" fmla="*/ 0 w 238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54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54"/>
                </a:lnTo>
                <a:lnTo>
                  <a:pt x="0" y="5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1" name="Freeform 1299">
            <a:extLst>
              <a:ext uri="{FF2B5EF4-FFF2-40B4-BE49-F238E27FC236}">
                <a16:creationId xmlns:a16="http://schemas.microsoft.com/office/drawing/2014/main" id="{E7D3BE97-3E6C-177F-7A77-65A399E8AE60}"/>
              </a:ext>
            </a:extLst>
          </p:cNvPr>
          <p:cNvSpPr>
            <a:spLocks/>
          </p:cNvSpPr>
          <p:nvPr/>
        </p:nvSpPr>
        <p:spPr bwMode="auto">
          <a:xfrm>
            <a:off x="2446098" y="5232036"/>
            <a:ext cx="138646" cy="176877"/>
          </a:xfrm>
          <a:custGeom>
            <a:avLst/>
            <a:gdLst>
              <a:gd name="T0" fmla="*/ 0 w 239"/>
              <a:gd name="T1" fmla="*/ 0 h 329"/>
              <a:gd name="T2" fmla="*/ 0 w 239"/>
              <a:gd name="T3" fmla="*/ 0 h 329"/>
              <a:gd name="T4" fmla="*/ 239 w 239"/>
              <a:gd name="T5" fmla="*/ 0 h 329"/>
              <a:gd name="T6" fmla="*/ 239 w 239"/>
              <a:gd name="T7" fmla="*/ 329 h 329"/>
              <a:gd name="T8" fmla="*/ 0 w 239"/>
              <a:gd name="T9" fmla="*/ 329 h 329"/>
              <a:gd name="T10" fmla="*/ 0 w 239"/>
              <a:gd name="T11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329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329"/>
                </a:lnTo>
                <a:lnTo>
                  <a:pt x="0" y="329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2" name="Freeform 1339">
            <a:extLst>
              <a:ext uri="{FF2B5EF4-FFF2-40B4-BE49-F238E27FC236}">
                <a16:creationId xmlns:a16="http://schemas.microsoft.com/office/drawing/2014/main" id="{9E6CF67E-88E8-D190-DC02-4729B5F2A4D3}"/>
              </a:ext>
            </a:extLst>
          </p:cNvPr>
          <p:cNvSpPr>
            <a:spLocks noEditPoints="1"/>
          </p:cNvSpPr>
          <p:nvPr/>
        </p:nvSpPr>
        <p:spPr bwMode="auto">
          <a:xfrm>
            <a:off x="2317062" y="5380716"/>
            <a:ext cx="68637" cy="14099"/>
          </a:xfrm>
          <a:custGeom>
            <a:avLst/>
            <a:gdLst>
              <a:gd name="T0" fmla="*/ 0 w 120"/>
              <a:gd name="T1" fmla="*/ 26 h 26"/>
              <a:gd name="T2" fmla="*/ 0 w 120"/>
              <a:gd name="T3" fmla="*/ 26 h 26"/>
              <a:gd name="T4" fmla="*/ 120 w 120"/>
              <a:gd name="T5" fmla="*/ 26 h 26"/>
              <a:gd name="T6" fmla="*/ 60 w 120"/>
              <a:gd name="T7" fmla="*/ 26 h 26"/>
              <a:gd name="T8" fmla="*/ 60 w 120"/>
              <a:gd name="T9" fmla="*/ 26 h 26"/>
              <a:gd name="T10" fmla="*/ 60 w 120"/>
              <a:gd name="T11" fmla="*/ 0 h 26"/>
              <a:gd name="T12" fmla="*/ 0 w 120"/>
              <a:gd name="T13" fmla="*/ 0 h 26"/>
              <a:gd name="T14" fmla="*/ 0 w 120"/>
              <a:gd name="T15" fmla="*/ 0 h 26"/>
              <a:gd name="T16" fmla="*/ 120 w 120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6">
                <a:moveTo>
                  <a:pt x="0" y="26"/>
                </a:moveTo>
                <a:lnTo>
                  <a:pt x="0" y="26"/>
                </a:lnTo>
                <a:lnTo>
                  <a:pt x="120" y="26"/>
                </a:lnTo>
                <a:moveTo>
                  <a:pt x="60" y="26"/>
                </a:moveTo>
                <a:lnTo>
                  <a:pt x="60" y="26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3" name="Freeform 1340">
            <a:extLst>
              <a:ext uri="{FF2B5EF4-FFF2-40B4-BE49-F238E27FC236}">
                <a16:creationId xmlns:a16="http://schemas.microsoft.com/office/drawing/2014/main" id="{564AC718-FF9C-EEC6-8954-A7255FAC1DE0}"/>
              </a:ext>
            </a:extLst>
          </p:cNvPr>
          <p:cNvSpPr>
            <a:spLocks noEditPoints="1"/>
          </p:cNvSpPr>
          <p:nvPr/>
        </p:nvSpPr>
        <p:spPr bwMode="auto">
          <a:xfrm>
            <a:off x="2484535" y="5202557"/>
            <a:ext cx="68637" cy="73058"/>
          </a:xfrm>
          <a:custGeom>
            <a:avLst/>
            <a:gdLst>
              <a:gd name="T0" fmla="*/ 0 w 120"/>
              <a:gd name="T1" fmla="*/ 135 h 135"/>
              <a:gd name="T2" fmla="*/ 0 w 120"/>
              <a:gd name="T3" fmla="*/ 135 h 135"/>
              <a:gd name="T4" fmla="*/ 120 w 120"/>
              <a:gd name="T5" fmla="*/ 135 h 135"/>
              <a:gd name="T6" fmla="*/ 60 w 120"/>
              <a:gd name="T7" fmla="*/ 135 h 135"/>
              <a:gd name="T8" fmla="*/ 60 w 120"/>
              <a:gd name="T9" fmla="*/ 135 h 135"/>
              <a:gd name="T10" fmla="*/ 60 w 120"/>
              <a:gd name="T11" fmla="*/ 0 h 135"/>
              <a:gd name="T12" fmla="*/ 0 w 120"/>
              <a:gd name="T13" fmla="*/ 0 h 135"/>
              <a:gd name="T14" fmla="*/ 0 w 120"/>
              <a:gd name="T15" fmla="*/ 0 h 135"/>
              <a:gd name="T16" fmla="*/ 120 w 120"/>
              <a:gd name="T1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5">
                <a:moveTo>
                  <a:pt x="0" y="135"/>
                </a:moveTo>
                <a:lnTo>
                  <a:pt x="0" y="135"/>
                </a:lnTo>
                <a:lnTo>
                  <a:pt x="120" y="135"/>
                </a:lnTo>
                <a:moveTo>
                  <a:pt x="60" y="135"/>
                </a:moveTo>
                <a:lnTo>
                  <a:pt x="60" y="135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4" name="Freeform 1409">
            <a:extLst>
              <a:ext uri="{FF2B5EF4-FFF2-40B4-BE49-F238E27FC236}">
                <a16:creationId xmlns:a16="http://schemas.microsoft.com/office/drawing/2014/main" id="{DD75ADE9-63FB-C393-9C05-1939EBCA9D8D}"/>
              </a:ext>
            </a:extLst>
          </p:cNvPr>
          <p:cNvSpPr>
            <a:spLocks/>
          </p:cNvSpPr>
          <p:nvPr/>
        </p:nvSpPr>
        <p:spPr bwMode="auto">
          <a:xfrm>
            <a:off x="2339025" y="5371744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5" name="Freeform 1410">
            <a:extLst>
              <a:ext uri="{FF2B5EF4-FFF2-40B4-BE49-F238E27FC236}">
                <a16:creationId xmlns:a16="http://schemas.microsoft.com/office/drawing/2014/main" id="{412380DB-1113-F65B-6D98-3A7ABA878CD9}"/>
              </a:ext>
            </a:extLst>
          </p:cNvPr>
          <p:cNvSpPr>
            <a:spLocks/>
          </p:cNvSpPr>
          <p:nvPr/>
        </p:nvSpPr>
        <p:spPr bwMode="auto">
          <a:xfrm>
            <a:off x="2315689" y="5371744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6" name="Freeform 1412">
            <a:extLst>
              <a:ext uri="{FF2B5EF4-FFF2-40B4-BE49-F238E27FC236}">
                <a16:creationId xmlns:a16="http://schemas.microsoft.com/office/drawing/2014/main" id="{BE7C246C-DD57-FECB-79AA-1796EEA2DE09}"/>
              </a:ext>
            </a:extLst>
          </p:cNvPr>
          <p:cNvSpPr>
            <a:spLocks/>
          </p:cNvSpPr>
          <p:nvPr/>
        </p:nvSpPr>
        <p:spPr bwMode="auto">
          <a:xfrm>
            <a:off x="2292352" y="5371744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7" name="Freeform 1413">
            <a:extLst>
              <a:ext uri="{FF2B5EF4-FFF2-40B4-BE49-F238E27FC236}">
                <a16:creationId xmlns:a16="http://schemas.microsoft.com/office/drawing/2014/main" id="{F87093F4-5DE9-F16E-3FED-1E7A1044DA41}"/>
              </a:ext>
            </a:extLst>
          </p:cNvPr>
          <p:cNvSpPr>
            <a:spLocks/>
          </p:cNvSpPr>
          <p:nvPr/>
        </p:nvSpPr>
        <p:spPr bwMode="auto">
          <a:xfrm>
            <a:off x="2360989" y="5371744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8" name="Freeform 1414">
            <a:extLst>
              <a:ext uri="{FF2B5EF4-FFF2-40B4-BE49-F238E27FC236}">
                <a16:creationId xmlns:a16="http://schemas.microsoft.com/office/drawing/2014/main" id="{2DC3B0EB-7578-A4B7-C652-85E2E01ABC43}"/>
              </a:ext>
            </a:extLst>
          </p:cNvPr>
          <p:cNvSpPr>
            <a:spLocks/>
          </p:cNvSpPr>
          <p:nvPr/>
        </p:nvSpPr>
        <p:spPr bwMode="auto">
          <a:xfrm>
            <a:off x="2270389" y="5371744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" name="Freeform 1415">
            <a:extLst>
              <a:ext uri="{FF2B5EF4-FFF2-40B4-BE49-F238E27FC236}">
                <a16:creationId xmlns:a16="http://schemas.microsoft.com/office/drawing/2014/main" id="{04D1987F-ABAD-92F7-D66A-4B042F449DED}"/>
              </a:ext>
            </a:extLst>
          </p:cNvPr>
          <p:cNvSpPr>
            <a:spLocks/>
          </p:cNvSpPr>
          <p:nvPr/>
        </p:nvSpPr>
        <p:spPr bwMode="auto">
          <a:xfrm>
            <a:off x="2384326" y="5371744"/>
            <a:ext cx="39810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0" name="Freeform 1416">
            <a:extLst>
              <a:ext uri="{FF2B5EF4-FFF2-40B4-BE49-F238E27FC236}">
                <a16:creationId xmlns:a16="http://schemas.microsoft.com/office/drawing/2014/main" id="{D63BC391-5AF6-6AE3-CD8F-1464408CFB40}"/>
              </a:ext>
            </a:extLst>
          </p:cNvPr>
          <p:cNvSpPr>
            <a:spLocks/>
          </p:cNvSpPr>
          <p:nvPr/>
        </p:nvSpPr>
        <p:spPr bwMode="auto">
          <a:xfrm>
            <a:off x="2339025" y="5329448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1" name="Freeform 1417">
            <a:extLst>
              <a:ext uri="{FF2B5EF4-FFF2-40B4-BE49-F238E27FC236}">
                <a16:creationId xmlns:a16="http://schemas.microsoft.com/office/drawing/2014/main" id="{B9311F1F-8215-B44B-10F4-BFCF764ECFC7}"/>
              </a:ext>
            </a:extLst>
          </p:cNvPr>
          <p:cNvSpPr>
            <a:spLocks/>
          </p:cNvSpPr>
          <p:nvPr/>
        </p:nvSpPr>
        <p:spPr bwMode="auto">
          <a:xfrm>
            <a:off x="2315689" y="5329448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2" name="Freeform 1418">
            <a:extLst>
              <a:ext uri="{FF2B5EF4-FFF2-40B4-BE49-F238E27FC236}">
                <a16:creationId xmlns:a16="http://schemas.microsoft.com/office/drawing/2014/main" id="{0DA39D3A-14FF-ECDB-4EE0-3F1492C8B975}"/>
              </a:ext>
            </a:extLst>
          </p:cNvPr>
          <p:cNvSpPr>
            <a:spLocks/>
          </p:cNvSpPr>
          <p:nvPr/>
        </p:nvSpPr>
        <p:spPr bwMode="auto">
          <a:xfrm>
            <a:off x="2483163" y="5311504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3" name="Freeform 1419">
            <a:extLst>
              <a:ext uri="{FF2B5EF4-FFF2-40B4-BE49-F238E27FC236}">
                <a16:creationId xmlns:a16="http://schemas.microsoft.com/office/drawing/2014/main" id="{977DED05-A0B3-944C-73EC-E7E25842C588}"/>
              </a:ext>
            </a:extLst>
          </p:cNvPr>
          <p:cNvSpPr>
            <a:spLocks/>
          </p:cNvSpPr>
          <p:nvPr/>
        </p:nvSpPr>
        <p:spPr bwMode="auto">
          <a:xfrm>
            <a:off x="2506498" y="5311504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4" name="Freeform 1420">
            <a:extLst>
              <a:ext uri="{FF2B5EF4-FFF2-40B4-BE49-F238E27FC236}">
                <a16:creationId xmlns:a16="http://schemas.microsoft.com/office/drawing/2014/main" id="{01F6A885-8B66-094B-26A4-7332DE7FED1D}"/>
              </a:ext>
            </a:extLst>
          </p:cNvPr>
          <p:cNvSpPr>
            <a:spLocks/>
          </p:cNvSpPr>
          <p:nvPr/>
        </p:nvSpPr>
        <p:spPr bwMode="auto">
          <a:xfrm>
            <a:off x="2494144" y="5264079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5" name="Freeform 1421">
            <a:extLst>
              <a:ext uri="{FF2B5EF4-FFF2-40B4-BE49-F238E27FC236}">
                <a16:creationId xmlns:a16="http://schemas.microsoft.com/office/drawing/2014/main" id="{49346C16-547A-961B-319B-14ADF7316F10}"/>
              </a:ext>
            </a:extLst>
          </p:cNvPr>
          <p:cNvSpPr>
            <a:spLocks/>
          </p:cNvSpPr>
          <p:nvPr/>
        </p:nvSpPr>
        <p:spPr bwMode="auto">
          <a:xfrm>
            <a:off x="2494144" y="5220502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Freeform 1422">
            <a:extLst>
              <a:ext uri="{FF2B5EF4-FFF2-40B4-BE49-F238E27FC236}">
                <a16:creationId xmlns:a16="http://schemas.microsoft.com/office/drawing/2014/main" id="{9C4E15AA-A9A0-478B-CA76-5DDE956CC936}"/>
              </a:ext>
            </a:extLst>
          </p:cNvPr>
          <p:cNvSpPr>
            <a:spLocks/>
          </p:cNvSpPr>
          <p:nvPr/>
        </p:nvSpPr>
        <p:spPr bwMode="auto">
          <a:xfrm>
            <a:off x="2494144" y="5176923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Freeform 1423">
            <a:extLst>
              <a:ext uri="{FF2B5EF4-FFF2-40B4-BE49-F238E27FC236}">
                <a16:creationId xmlns:a16="http://schemas.microsoft.com/office/drawing/2014/main" id="{7982DDC8-9BBA-0E12-54A3-8B1A5E5BE7C2}"/>
              </a:ext>
            </a:extLst>
          </p:cNvPr>
          <p:cNvSpPr>
            <a:spLocks/>
          </p:cNvSpPr>
          <p:nvPr/>
        </p:nvSpPr>
        <p:spPr bwMode="auto">
          <a:xfrm>
            <a:off x="2494144" y="5096175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Freeform 1424">
            <a:extLst>
              <a:ext uri="{FF2B5EF4-FFF2-40B4-BE49-F238E27FC236}">
                <a16:creationId xmlns:a16="http://schemas.microsoft.com/office/drawing/2014/main" id="{60B8A390-E3C9-52E2-7ACE-9518C8E0E94D}"/>
              </a:ext>
            </a:extLst>
          </p:cNvPr>
          <p:cNvSpPr>
            <a:spLocks/>
          </p:cNvSpPr>
          <p:nvPr/>
        </p:nvSpPr>
        <p:spPr bwMode="auto">
          <a:xfrm>
            <a:off x="2494144" y="5052596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Freeform 1300">
            <a:extLst>
              <a:ext uri="{FF2B5EF4-FFF2-40B4-BE49-F238E27FC236}">
                <a16:creationId xmlns:a16="http://schemas.microsoft.com/office/drawing/2014/main" id="{8CA2FF55-21ED-4A57-F02B-251F4C4FB76F}"/>
              </a:ext>
            </a:extLst>
          </p:cNvPr>
          <p:cNvSpPr>
            <a:spLocks/>
          </p:cNvSpPr>
          <p:nvPr/>
        </p:nvSpPr>
        <p:spPr bwMode="auto">
          <a:xfrm>
            <a:off x="2767078" y="5359485"/>
            <a:ext cx="138646" cy="51269"/>
          </a:xfrm>
          <a:custGeom>
            <a:avLst/>
            <a:gdLst>
              <a:gd name="T0" fmla="*/ 0 w 239"/>
              <a:gd name="T1" fmla="*/ 0 h 96"/>
              <a:gd name="T2" fmla="*/ 0 w 239"/>
              <a:gd name="T3" fmla="*/ 0 h 96"/>
              <a:gd name="T4" fmla="*/ 239 w 239"/>
              <a:gd name="T5" fmla="*/ 0 h 96"/>
              <a:gd name="T6" fmla="*/ 239 w 239"/>
              <a:gd name="T7" fmla="*/ 96 h 96"/>
              <a:gd name="T8" fmla="*/ 0 w 239"/>
              <a:gd name="T9" fmla="*/ 96 h 96"/>
              <a:gd name="T10" fmla="*/ 0 w 239"/>
              <a:gd name="T1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96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96"/>
                </a:lnTo>
                <a:lnTo>
                  <a:pt x="0" y="96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Freeform 1301">
            <a:extLst>
              <a:ext uri="{FF2B5EF4-FFF2-40B4-BE49-F238E27FC236}">
                <a16:creationId xmlns:a16="http://schemas.microsoft.com/office/drawing/2014/main" id="{61C1639C-E8E9-DA5C-5E0E-85BAFF830B19}"/>
              </a:ext>
            </a:extLst>
          </p:cNvPr>
          <p:cNvSpPr>
            <a:spLocks/>
          </p:cNvSpPr>
          <p:nvPr/>
        </p:nvSpPr>
        <p:spPr bwMode="auto">
          <a:xfrm>
            <a:off x="2935925" y="5187735"/>
            <a:ext cx="137273" cy="223019"/>
          </a:xfrm>
          <a:custGeom>
            <a:avLst/>
            <a:gdLst>
              <a:gd name="T0" fmla="*/ 0 w 238"/>
              <a:gd name="T1" fmla="*/ 0 h 413"/>
              <a:gd name="T2" fmla="*/ 0 w 238"/>
              <a:gd name="T3" fmla="*/ 0 h 413"/>
              <a:gd name="T4" fmla="*/ 238 w 238"/>
              <a:gd name="T5" fmla="*/ 0 h 413"/>
              <a:gd name="T6" fmla="*/ 238 w 238"/>
              <a:gd name="T7" fmla="*/ 413 h 413"/>
              <a:gd name="T8" fmla="*/ 0 w 238"/>
              <a:gd name="T9" fmla="*/ 413 h 413"/>
              <a:gd name="T10" fmla="*/ 0 w 238"/>
              <a:gd name="T11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413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413"/>
                </a:lnTo>
                <a:lnTo>
                  <a:pt x="0" y="413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2" name="Freeform 1341">
            <a:extLst>
              <a:ext uri="{FF2B5EF4-FFF2-40B4-BE49-F238E27FC236}">
                <a16:creationId xmlns:a16="http://schemas.microsoft.com/office/drawing/2014/main" id="{5AFABCD4-B14B-B286-7630-D0547DFA0332}"/>
              </a:ext>
            </a:extLst>
          </p:cNvPr>
          <p:cNvSpPr>
            <a:spLocks noEditPoints="1"/>
          </p:cNvSpPr>
          <p:nvPr/>
        </p:nvSpPr>
        <p:spPr bwMode="auto">
          <a:xfrm>
            <a:off x="2805515" y="5359485"/>
            <a:ext cx="70010" cy="14099"/>
          </a:xfrm>
          <a:custGeom>
            <a:avLst/>
            <a:gdLst>
              <a:gd name="T0" fmla="*/ 0 w 121"/>
              <a:gd name="T1" fmla="*/ 25 h 25"/>
              <a:gd name="T2" fmla="*/ 0 w 121"/>
              <a:gd name="T3" fmla="*/ 25 h 25"/>
              <a:gd name="T4" fmla="*/ 121 w 121"/>
              <a:gd name="T5" fmla="*/ 25 h 25"/>
              <a:gd name="T6" fmla="*/ 60 w 121"/>
              <a:gd name="T7" fmla="*/ 25 h 25"/>
              <a:gd name="T8" fmla="*/ 60 w 121"/>
              <a:gd name="T9" fmla="*/ 25 h 25"/>
              <a:gd name="T10" fmla="*/ 60 w 121"/>
              <a:gd name="T11" fmla="*/ 0 h 25"/>
              <a:gd name="T12" fmla="*/ 0 w 121"/>
              <a:gd name="T13" fmla="*/ 0 h 25"/>
              <a:gd name="T14" fmla="*/ 0 w 121"/>
              <a:gd name="T15" fmla="*/ 0 h 25"/>
              <a:gd name="T16" fmla="*/ 121 w 1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25">
                <a:moveTo>
                  <a:pt x="0" y="25"/>
                </a:moveTo>
                <a:lnTo>
                  <a:pt x="0" y="25"/>
                </a:lnTo>
                <a:lnTo>
                  <a:pt x="121" y="25"/>
                </a:lnTo>
                <a:moveTo>
                  <a:pt x="60" y="25"/>
                </a:moveTo>
                <a:lnTo>
                  <a:pt x="60" y="25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3" name="Freeform 1342">
            <a:extLst>
              <a:ext uri="{FF2B5EF4-FFF2-40B4-BE49-F238E27FC236}">
                <a16:creationId xmlns:a16="http://schemas.microsoft.com/office/drawing/2014/main" id="{5EBB530B-4A71-4CA8-7AC1-B31EA908C4CF}"/>
              </a:ext>
            </a:extLst>
          </p:cNvPr>
          <p:cNvSpPr>
            <a:spLocks noEditPoints="1"/>
          </p:cNvSpPr>
          <p:nvPr/>
        </p:nvSpPr>
        <p:spPr bwMode="auto">
          <a:xfrm>
            <a:off x="2972988" y="5144156"/>
            <a:ext cx="70010" cy="102537"/>
          </a:xfrm>
          <a:custGeom>
            <a:avLst/>
            <a:gdLst>
              <a:gd name="T0" fmla="*/ 0 w 121"/>
              <a:gd name="T1" fmla="*/ 191 h 191"/>
              <a:gd name="T2" fmla="*/ 0 w 121"/>
              <a:gd name="T3" fmla="*/ 191 h 191"/>
              <a:gd name="T4" fmla="*/ 121 w 121"/>
              <a:gd name="T5" fmla="*/ 191 h 191"/>
              <a:gd name="T6" fmla="*/ 60 w 121"/>
              <a:gd name="T7" fmla="*/ 191 h 191"/>
              <a:gd name="T8" fmla="*/ 60 w 121"/>
              <a:gd name="T9" fmla="*/ 191 h 191"/>
              <a:gd name="T10" fmla="*/ 60 w 121"/>
              <a:gd name="T11" fmla="*/ 0 h 191"/>
              <a:gd name="T12" fmla="*/ 0 w 121"/>
              <a:gd name="T13" fmla="*/ 0 h 191"/>
              <a:gd name="T14" fmla="*/ 0 w 121"/>
              <a:gd name="T15" fmla="*/ 0 h 191"/>
              <a:gd name="T16" fmla="*/ 121 w 121"/>
              <a:gd name="T17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91">
                <a:moveTo>
                  <a:pt x="0" y="191"/>
                </a:moveTo>
                <a:lnTo>
                  <a:pt x="0" y="191"/>
                </a:lnTo>
                <a:lnTo>
                  <a:pt x="121" y="191"/>
                </a:lnTo>
                <a:moveTo>
                  <a:pt x="60" y="191"/>
                </a:moveTo>
                <a:lnTo>
                  <a:pt x="60" y="191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Freeform 1425">
            <a:extLst>
              <a:ext uri="{FF2B5EF4-FFF2-40B4-BE49-F238E27FC236}">
                <a16:creationId xmlns:a16="http://schemas.microsoft.com/office/drawing/2014/main" id="{4E8F0157-56AC-21A0-F713-312297C4199D}"/>
              </a:ext>
            </a:extLst>
          </p:cNvPr>
          <p:cNvSpPr>
            <a:spLocks/>
          </p:cNvSpPr>
          <p:nvPr/>
        </p:nvSpPr>
        <p:spPr bwMode="auto">
          <a:xfrm>
            <a:off x="2805515" y="5359486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Freeform 1426">
            <a:extLst>
              <a:ext uri="{FF2B5EF4-FFF2-40B4-BE49-F238E27FC236}">
                <a16:creationId xmlns:a16="http://schemas.microsoft.com/office/drawing/2014/main" id="{3B2427A3-0194-E240-1C0F-1B6D1D5164AF}"/>
              </a:ext>
            </a:extLst>
          </p:cNvPr>
          <p:cNvSpPr>
            <a:spLocks/>
          </p:cNvSpPr>
          <p:nvPr/>
        </p:nvSpPr>
        <p:spPr bwMode="auto">
          <a:xfrm>
            <a:off x="2827479" y="5359486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6" name="Freeform 1427">
            <a:extLst>
              <a:ext uri="{FF2B5EF4-FFF2-40B4-BE49-F238E27FC236}">
                <a16:creationId xmlns:a16="http://schemas.microsoft.com/office/drawing/2014/main" id="{B47F9F36-CC54-EDDF-133E-3E184113A681}"/>
              </a:ext>
            </a:extLst>
          </p:cNvPr>
          <p:cNvSpPr>
            <a:spLocks/>
          </p:cNvSpPr>
          <p:nvPr/>
        </p:nvSpPr>
        <p:spPr bwMode="auto">
          <a:xfrm>
            <a:off x="2782179" y="5359486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7" name="Freeform 1428">
            <a:extLst>
              <a:ext uri="{FF2B5EF4-FFF2-40B4-BE49-F238E27FC236}">
                <a16:creationId xmlns:a16="http://schemas.microsoft.com/office/drawing/2014/main" id="{A9ACC0AB-BAAE-92B7-CAA2-6DDDFCB8C180}"/>
              </a:ext>
            </a:extLst>
          </p:cNvPr>
          <p:cNvSpPr>
            <a:spLocks/>
          </p:cNvSpPr>
          <p:nvPr/>
        </p:nvSpPr>
        <p:spPr bwMode="auto">
          <a:xfrm>
            <a:off x="2849443" y="5359486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8" name="Freeform 1429">
            <a:extLst>
              <a:ext uri="{FF2B5EF4-FFF2-40B4-BE49-F238E27FC236}">
                <a16:creationId xmlns:a16="http://schemas.microsoft.com/office/drawing/2014/main" id="{5FF01F91-4002-D706-FDCA-59702D87AC3A}"/>
              </a:ext>
            </a:extLst>
          </p:cNvPr>
          <p:cNvSpPr>
            <a:spLocks/>
          </p:cNvSpPr>
          <p:nvPr/>
        </p:nvSpPr>
        <p:spPr bwMode="auto">
          <a:xfrm>
            <a:off x="2827479" y="5315907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" name="Freeform 1430">
            <a:extLst>
              <a:ext uri="{FF2B5EF4-FFF2-40B4-BE49-F238E27FC236}">
                <a16:creationId xmlns:a16="http://schemas.microsoft.com/office/drawing/2014/main" id="{2C7B7F52-C108-86A3-730D-24732430B989}"/>
              </a:ext>
            </a:extLst>
          </p:cNvPr>
          <p:cNvSpPr>
            <a:spLocks/>
          </p:cNvSpPr>
          <p:nvPr/>
        </p:nvSpPr>
        <p:spPr bwMode="auto">
          <a:xfrm>
            <a:off x="2805515" y="5315907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0" name="Freeform 1431">
            <a:extLst>
              <a:ext uri="{FF2B5EF4-FFF2-40B4-BE49-F238E27FC236}">
                <a16:creationId xmlns:a16="http://schemas.microsoft.com/office/drawing/2014/main" id="{B391E62F-904F-600A-5210-DAB4870A9F28}"/>
              </a:ext>
            </a:extLst>
          </p:cNvPr>
          <p:cNvSpPr>
            <a:spLocks/>
          </p:cNvSpPr>
          <p:nvPr/>
        </p:nvSpPr>
        <p:spPr bwMode="auto">
          <a:xfrm>
            <a:off x="2782179" y="5315907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1" name="Freeform 1432">
            <a:extLst>
              <a:ext uri="{FF2B5EF4-FFF2-40B4-BE49-F238E27FC236}">
                <a16:creationId xmlns:a16="http://schemas.microsoft.com/office/drawing/2014/main" id="{3FB45DFA-239F-2CAB-FBED-18B9D5850B88}"/>
              </a:ext>
            </a:extLst>
          </p:cNvPr>
          <p:cNvSpPr>
            <a:spLocks/>
          </p:cNvSpPr>
          <p:nvPr/>
        </p:nvSpPr>
        <p:spPr bwMode="auto">
          <a:xfrm>
            <a:off x="2849443" y="5315907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Freeform 1433">
            <a:extLst>
              <a:ext uri="{FF2B5EF4-FFF2-40B4-BE49-F238E27FC236}">
                <a16:creationId xmlns:a16="http://schemas.microsoft.com/office/drawing/2014/main" id="{5A8EE52D-6E83-F322-0E94-393A7100BD66}"/>
              </a:ext>
            </a:extLst>
          </p:cNvPr>
          <p:cNvSpPr>
            <a:spLocks/>
          </p:cNvSpPr>
          <p:nvPr/>
        </p:nvSpPr>
        <p:spPr bwMode="auto">
          <a:xfrm>
            <a:off x="2983971" y="5313344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Freeform 1434">
            <a:extLst>
              <a:ext uri="{FF2B5EF4-FFF2-40B4-BE49-F238E27FC236}">
                <a16:creationId xmlns:a16="http://schemas.microsoft.com/office/drawing/2014/main" id="{90A05CA7-5324-0CA9-C9E8-4F895BD31F57}"/>
              </a:ext>
            </a:extLst>
          </p:cNvPr>
          <p:cNvSpPr>
            <a:spLocks/>
          </p:cNvSpPr>
          <p:nvPr/>
        </p:nvSpPr>
        <p:spPr bwMode="auto">
          <a:xfrm>
            <a:off x="2983971" y="5269766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Freeform 1435">
            <a:extLst>
              <a:ext uri="{FF2B5EF4-FFF2-40B4-BE49-F238E27FC236}">
                <a16:creationId xmlns:a16="http://schemas.microsoft.com/office/drawing/2014/main" id="{B6148AFE-0400-A0CD-3FA4-CBE42C520786}"/>
              </a:ext>
            </a:extLst>
          </p:cNvPr>
          <p:cNvSpPr>
            <a:spLocks/>
          </p:cNvSpPr>
          <p:nvPr/>
        </p:nvSpPr>
        <p:spPr bwMode="auto">
          <a:xfrm>
            <a:off x="2983971" y="5191581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5" name="Freeform 1436">
            <a:extLst>
              <a:ext uri="{FF2B5EF4-FFF2-40B4-BE49-F238E27FC236}">
                <a16:creationId xmlns:a16="http://schemas.microsoft.com/office/drawing/2014/main" id="{1A4EC82E-48FF-6B75-721A-7CFFDD8E69DF}"/>
              </a:ext>
            </a:extLst>
          </p:cNvPr>
          <p:cNvSpPr>
            <a:spLocks/>
          </p:cNvSpPr>
          <p:nvPr/>
        </p:nvSpPr>
        <p:spPr bwMode="auto">
          <a:xfrm>
            <a:off x="2960634" y="5191581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5 w 71"/>
              <a:gd name="T5" fmla="*/ 71 h 71"/>
              <a:gd name="T6" fmla="*/ 0 w 71"/>
              <a:gd name="T7" fmla="*/ 35 h 71"/>
              <a:gd name="T8" fmla="*/ 35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6" name="Freeform 1437">
            <a:extLst>
              <a:ext uri="{FF2B5EF4-FFF2-40B4-BE49-F238E27FC236}">
                <a16:creationId xmlns:a16="http://schemas.microsoft.com/office/drawing/2014/main" id="{81BE38A5-3712-B67A-3643-17EF366EF296}"/>
              </a:ext>
            </a:extLst>
          </p:cNvPr>
          <p:cNvSpPr>
            <a:spLocks/>
          </p:cNvSpPr>
          <p:nvPr/>
        </p:nvSpPr>
        <p:spPr bwMode="auto">
          <a:xfrm>
            <a:off x="3007307" y="5191581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7" name="Freeform 1438">
            <a:extLst>
              <a:ext uri="{FF2B5EF4-FFF2-40B4-BE49-F238E27FC236}">
                <a16:creationId xmlns:a16="http://schemas.microsoft.com/office/drawing/2014/main" id="{B0D93CF8-84F0-0F2E-4B82-3D61E0B08BE2}"/>
              </a:ext>
            </a:extLst>
          </p:cNvPr>
          <p:cNvSpPr>
            <a:spLocks/>
          </p:cNvSpPr>
          <p:nvPr/>
        </p:nvSpPr>
        <p:spPr bwMode="auto">
          <a:xfrm>
            <a:off x="2983971" y="5108269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8" name="Freeform 1439">
            <a:extLst>
              <a:ext uri="{FF2B5EF4-FFF2-40B4-BE49-F238E27FC236}">
                <a16:creationId xmlns:a16="http://schemas.microsoft.com/office/drawing/2014/main" id="{D68C6B98-29DC-711B-56BF-195B2D8B6B42}"/>
              </a:ext>
            </a:extLst>
          </p:cNvPr>
          <p:cNvSpPr>
            <a:spLocks/>
          </p:cNvSpPr>
          <p:nvPr/>
        </p:nvSpPr>
        <p:spPr bwMode="auto">
          <a:xfrm>
            <a:off x="2983971" y="4908321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5" name="Freeform 1326">
            <a:extLst>
              <a:ext uri="{FF2B5EF4-FFF2-40B4-BE49-F238E27FC236}">
                <a16:creationId xmlns:a16="http://schemas.microsoft.com/office/drawing/2014/main" id="{E674AE58-63F9-0DF1-CA6B-5A6B5081835F}"/>
              </a:ext>
            </a:extLst>
          </p:cNvPr>
          <p:cNvSpPr>
            <a:spLocks/>
          </p:cNvSpPr>
          <p:nvPr/>
        </p:nvSpPr>
        <p:spPr bwMode="auto">
          <a:xfrm>
            <a:off x="7101053" y="5273519"/>
            <a:ext cx="137273" cy="132018"/>
          </a:xfrm>
          <a:custGeom>
            <a:avLst/>
            <a:gdLst>
              <a:gd name="T0" fmla="*/ 0 w 238"/>
              <a:gd name="T1" fmla="*/ 0 h 244"/>
              <a:gd name="T2" fmla="*/ 0 w 238"/>
              <a:gd name="T3" fmla="*/ 0 h 244"/>
              <a:gd name="T4" fmla="*/ 238 w 238"/>
              <a:gd name="T5" fmla="*/ 0 h 244"/>
              <a:gd name="T6" fmla="*/ 238 w 238"/>
              <a:gd name="T7" fmla="*/ 244 h 244"/>
              <a:gd name="T8" fmla="*/ 0 w 238"/>
              <a:gd name="T9" fmla="*/ 244 h 244"/>
              <a:gd name="T10" fmla="*/ 0 w 238"/>
              <a:gd name="T11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244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244"/>
                </a:lnTo>
                <a:lnTo>
                  <a:pt x="0" y="244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6" name="Freeform 1327">
            <a:extLst>
              <a:ext uri="{FF2B5EF4-FFF2-40B4-BE49-F238E27FC236}">
                <a16:creationId xmlns:a16="http://schemas.microsoft.com/office/drawing/2014/main" id="{7AE4A529-2C02-2458-1166-28CA4C94445F}"/>
              </a:ext>
            </a:extLst>
          </p:cNvPr>
          <p:cNvSpPr>
            <a:spLocks/>
          </p:cNvSpPr>
          <p:nvPr/>
        </p:nvSpPr>
        <p:spPr bwMode="auto">
          <a:xfrm>
            <a:off x="7268526" y="5394001"/>
            <a:ext cx="137273" cy="11536"/>
          </a:xfrm>
          <a:custGeom>
            <a:avLst/>
            <a:gdLst>
              <a:gd name="T0" fmla="*/ 0 w 238"/>
              <a:gd name="T1" fmla="*/ 0 h 23"/>
              <a:gd name="T2" fmla="*/ 0 w 238"/>
              <a:gd name="T3" fmla="*/ 0 h 23"/>
              <a:gd name="T4" fmla="*/ 238 w 238"/>
              <a:gd name="T5" fmla="*/ 0 h 23"/>
              <a:gd name="T6" fmla="*/ 238 w 238"/>
              <a:gd name="T7" fmla="*/ 23 h 23"/>
              <a:gd name="T8" fmla="*/ 0 w 238"/>
              <a:gd name="T9" fmla="*/ 23 h 23"/>
              <a:gd name="T10" fmla="*/ 0 w 238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23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7" name="Freeform 1369">
            <a:extLst>
              <a:ext uri="{FF2B5EF4-FFF2-40B4-BE49-F238E27FC236}">
                <a16:creationId xmlns:a16="http://schemas.microsoft.com/office/drawing/2014/main" id="{C657A4B5-D001-2010-0E48-ED58FA9A8A1D}"/>
              </a:ext>
            </a:extLst>
          </p:cNvPr>
          <p:cNvSpPr>
            <a:spLocks noEditPoints="1"/>
          </p:cNvSpPr>
          <p:nvPr/>
        </p:nvSpPr>
        <p:spPr bwMode="auto">
          <a:xfrm>
            <a:off x="7138118" y="5240195"/>
            <a:ext cx="70010" cy="82030"/>
          </a:xfrm>
          <a:custGeom>
            <a:avLst/>
            <a:gdLst>
              <a:gd name="T0" fmla="*/ 0 w 121"/>
              <a:gd name="T1" fmla="*/ 151 h 151"/>
              <a:gd name="T2" fmla="*/ 0 w 121"/>
              <a:gd name="T3" fmla="*/ 151 h 151"/>
              <a:gd name="T4" fmla="*/ 121 w 121"/>
              <a:gd name="T5" fmla="*/ 151 h 151"/>
              <a:gd name="T6" fmla="*/ 61 w 121"/>
              <a:gd name="T7" fmla="*/ 151 h 151"/>
              <a:gd name="T8" fmla="*/ 61 w 121"/>
              <a:gd name="T9" fmla="*/ 151 h 151"/>
              <a:gd name="T10" fmla="*/ 61 w 121"/>
              <a:gd name="T11" fmla="*/ 0 h 151"/>
              <a:gd name="T12" fmla="*/ 0 w 121"/>
              <a:gd name="T13" fmla="*/ 0 h 151"/>
              <a:gd name="T14" fmla="*/ 0 w 121"/>
              <a:gd name="T15" fmla="*/ 0 h 151"/>
              <a:gd name="T16" fmla="*/ 121 w 121"/>
              <a:gd name="T1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51">
                <a:moveTo>
                  <a:pt x="0" y="151"/>
                </a:moveTo>
                <a:lnTo>
                  <a:pt x="0" y="151"/>
                </a:lnTo>
                <a:lnTo>
                  <a:pt x="121" y="151"/>
                </a:lnTo>
                <a:moveTo>
                  <a:pt x="61" y="151"/>
                </a:moveTo>
                <a:lnTo>
                  <a:pt x="61" y="151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8" name="Freeform 1370">
            <a:extLst>
              <a:ext uri="{FF2B5EF4-FFF2-40B4-BE49-F238E27FC236}">
                <a16:creationId xmlns:a16="http://schemas.microsoft.com/office/drawing/2014/main" id="{BFE597A7-7ACD-1D4E-6509-6288F556A7E4}"/>
              </a:ext>
            </a:extLst>
          </p:cNvPr>
          <p:cNvSpPr>
            <a:spLocks noEditPoints="1"/>
          </p:cNvSpPr>
          <p:nvPr/>
        </p:nvSpPr>
        <p:spPr bwMode="auto">
          <a:xfrm>
            <a:off x="7305591" y="5395282"/>
            <a:ext cx="70010" cy="10254"/>
          </a:xfrm>
          <a:custGeom>
            <a:avLst/>
            <a:gdLst>
              <a:gd name="T0" fmla="*/ 0 w 121"/>
              <a:gd name="T1" fmla="*/ 20 h 20"/>
              <a:gd name="T2" fmla="*/ 0 w 121"/>
              <a:gd name="T3" fmla="*/ 20 h 20"/>
              <a:gd name="T4" fmla="*/ 121 w 121"/>
              <a:gd name="T5" fmla="*/ 20 h 20"/>
              <a:gd name="T6" fmla="*/ 61 w 121"/>
              <a:gd name="T7" fmla="*/ 20 h 20"/>
              <a:gd name="T8" fmla="*/ 61 w 121"/>
              <a:gd name="T9" fmla="*/ 20 h 20"/>
              <a:gd name="T10" fmla="*/ 61 w 121"/>
              <a:gd name="T11" fmla="*/ 0 h 20"/>
              <a:gd name="T12" fmla="*/ 0 w 121"/>
              <a:gd name="T13" fmla="*/ 0 h 20"/>
              <a:gd name="T14" fmla="*/ 0 w 121"/>
              <a:gd name="T15" fmla="*/ 0 h 20"/>
              <a:gd name="T16" fmla="*/ 121 w 121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20">
                <a:moveTo>
                  <a:pt x="0" y="20"/>
                </a:moveTo>
                <a:lnTo>
                  <a:pt x="0" y="20"/>
                </a:lnTo>
                <a:lnTo>
                  <a:pt x="121" y="20"/>
                </a:lnTo>
                <a:moveTo>
                  <a:pt x="61" y="20"/>
                </a:moveTo>
                <a:lnTo>
                  <a:pt x="61" y="20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9" name="Freeform 1636">
            <a:extLst>
              <a:ext uri="{FF2B5EF4-FFF2-40B4-BE49-F238E27FC236}">
                <a16:creationId xmlns:a16="http://schemas.microsoft.com/office/drawing/2014/main" id="{FA7118A4-E68E-145B-7A46-42239A4117DF}"/>
              </a:ext>
            </a:extLst>
          </p:cNvPr>
          <p:cNvSpPr>
            <a:spLocks/>
          </p:cNvSpPr>
          <p:nvPr/>
        </p:nvSpPr>
        <p:spPr bwMode="auto">
          <a:xfrm>
            <a:off x="7160081" y="5364520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6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0" name="Freeform 1637">
            <a:extLst>
              <a:ext uri="{FF2B5EF4-FFF2-40B4-BE49-F238E27FC236}">
                <a16:creationId xmlns:a16="http://schemas.microsoft.com/office/drawing/2014/main" id="{3C4CA1D8-AF73-0930-1D7E-DC6A0D257F9A}"/>
              </a:ext>
            </a:extLst>
          </p:cNvPr>
          <p:cNvSpPr>
            <a:spLocks/>
          </p:cNvSpPr>
          <p:nvPr/>
        </p:nvSpPr>
        <p:spPr bwMode="auto">
          <a:xfrm>
            <a:off x="7138118" y="5364520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1" name="Freeform 1638">
            <a:extLst>
              <a:ext uri="{FF2B5EF4-FFF2-40B4-BE49-F238E27FC236}">
                <a16:creationId xmlns:a16="http://schemas.microsoft.com/office/drawing/2014/main" id="{8B61A920-FA97-DDF6-21E6-656FDD388445}"/>
              </a:ext>
            </a:extLst>
          </p:cNvPr>
          <p:cNvSpPr>
            <a:spLocks/>
          </p:cNvSpPr>
          <p:nvPr/>
        </p:nvSpPr>
        <p:spPr bwMode="auto">
          <a:xfrm>
            <a:off x="7149099" y="5322225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2" name="Freeform 1639">
            <a:extLst>
              <a:ext uri="{FF2B5EF4-FFF2-40B4-BE49-F238E27FC236}">
                <a16:creationId xmlns:a16="http://schemas.microsoft.com/office/drawing/2014/main" id="{04B41695-1FBC-AE32-5EAE-F3F96A81CA31}"/>
              </a:ext>
            </a:extLst>
          </p:cNvPr>
          <p:cNvSpPr>
            <a:spLocks/>
          </p:cNvSpPr>
          <p:nvPr/>
        </p:nvSpPr>
        <p:spPr bwMode="auto">
          <a:xfrm>
            <a:off x="7160081" y="5278646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6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3" name="Freeform 1640">
            <a:extLst>
              <a:ext uri="{FF2B5EF4-FFF2-40B4-BE49-F238E27FC236}">
                <a16:creationId xmlns:a16="http://schemas.microsoft.com/office/drawing/2014/main" id="{F17124D9-BC72-8595-C85B-48FBB219C4C8}"/>
              </a:ext>
            </a:extLst>
          </p:cNvPr>
          <p:cNvSpPr>
            <a:spLocks/>
          </p:cNvSpPr>
          <p:nvPr/>
        </p:nvSpPr>
        <p:spPr bwMode="auto">
          <a:xfrm>
            <a:off x="7138118" y="5278646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" name="Freeform 1641">
            <a:extLst>
              <a:ext uri="{FF2B5EF4-FFF2-40B4-BE49-F238E27FC236}">
                <a16:creationId xmlns:a16="http://schemas.microsoft.com/office/drawing/2014/main" id="{366ADA81-7575-EC0B-5A4B-FA4E4B683DB0}"/>
              </a:ext>
            </a:extLst>
          </p:cNvPr>
          <p:cNvSpPr>
            <a:spLocks/>
          </p:cNvSpPr>
          <p:nvPr/>
        </p:nvSpPr>
        <p:spPr bwMode="auto">
          <a:xfrm>
            <a:off x="7149099" y="5235068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5" name="Freeform 1642">
            <a:extLst>
              <a:ext uri="{FF2B5EF4-FFF2-40B4-BE49-F238E27FC236}">
                <a16:creationId xmlns:a16="http://schemas.microsoft.com/office/drawing/2014/main" id="{5C395F09-C99D-393A-1B49-B1131EF30D81}"/>
              </a:ext>
            </a:extLst>
          </p:cNvPr>
          <p:cNvSpPr>
            <a:spLocks/>
          </p:cNvSpPr>
          <p:nvPr/>
        </p:nvSpPr>
        <p:spPr bwMode="auto">
          <a:xfrm>
            <a:off x="7149099" y="5147911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6" name="Freeform 1643">
            <a:extLst>
              <a:ext uri="{FF2B5EF4-FFF2-40B4-BE49-F238E27FC236}">
                <a16:creationId xmlns:a16="http://schemas.microsoft.com/office/drawing/2014/main" id="{89A13D36-9BF7-26AD-D22A-5E3D65F61309}"/>
              </a:ext>
            </a:extLst>
          </p:cNvPr>
          <p:cNvSpPr>
            <a:spLocks/>
          </p:cNvSpPr>
          <p:nvPr/>
        </p:nvSpPr>
        <p:spPr bwMode="auto">
          <a:xfrm>
            <a:off x="7149099" y="5036401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7" name="Freeform 1644">
            <a:extLst>
              <a:ext uri="{FF2B5EF4-FFF2-40B4-BE49-F238E27FC236}">
                <a16:creationId xmlns:a16="http://schemas.microsoft.com/office/drawing/2014/main" id="{BDD78D7A-E691-E17C-B732-D731724782AC}"/>
              </a:ext>
            </a:extLst>
          </p:cNvPr>
          <p:cNvSpPr>
            <a:spLocks/>
          </p:cNvSpPr>
          <p:nvPr/>
        </p:nvSpPr>
        <p:spPr bwMode="auto">
          <a:xfrm>
            <a:off x="7282254" y="5383747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8" name="Freeform 1645">
            <a:extLst>
              <a:ext uri="{FF2B5EF4-FFF2-40B4-BE49-F238E27FC236}">
                <a16:creationId xmlns:a16="http://schemas.microsoft.com/office/drawing/2014/main" id="{3315635F-1B2F-A9B1-FA9D-DF391FA21CAC}"/>
              </a:ext>
            </a:extLst>
          </p:cNvPr>
          <p:cNvSpPr>
            <a:spLocks/>
          </p:cNvSpPr>
          <p:nvPr/>
        </p:nvSpPr>
        <p:spPr bwMode="auto">
          <a:xfrm>
            <a:off x="7328927" y="5383747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9" name="Freeform 1646">
            <a:extLst>
              <a:ext uri="{FF2B5EF4-FFF2-40B4-BE49-F238E27FC236}">
                <a16:creationId xmlns:a16="http://schemas.microsoft.com/office/drawing/2014/main" id="{D9935805-E617-A2B6-AB70-C87C96E7612F}"/>
              </a:ext>
            </a:extLst>
          </p:cNvPr>
          <p:cNvSpPr>
            <a:spLocks/>
          </p:cNvSpPr>
          <p:nvPr/>
        </p:nvSpPr>
        <p:spPr bwMode="auto">
          <a:xfrm>
            <a:off x="7374228" y="5383747"/>
            <a:ext cx="39810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0" name="Freeform 1647">
            <a:extLst>
              <a:ext uri="{FF2B5EF4-FFF2-40B4-BE49-F238E27FC236}">
                <a16:creationId xmlns:a16="http://schemas.microsoft.com/office/drawing/2014/main" id="{F00AAEC6-9081-6E2A-5216-3CFE387BBF9D}"/>
              </a:ext>
            </a:extLst>
          </p:cNvPr>
          <p:cNvSpPr>
            <a:spLocks/>
          </p:cNvSpPr>
          <p:nvPr/>
        </p:nvSpPr>
        <p:spPr bwMode="auto">
          <a:xfrm>
            <a:off x="7260291" y="5383747"/>
            <a:ext cx="39810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1" name="Freeform 1648">
            <a:extLst>
              <a:ext uri="{FF2B5EF4-FFF2-40B4-BE49-F238E27FC236}">
                <a16:creationId xmlns:a16="http://schemas.microsoft.com/office/drawing/2014/main" id="{8D181AFF-59BA-B9DA-9DB2-656ED4DE2694}"/>
              </a:ext>
            </a:extLst>
          </p:cNvPr>
          <p:cNvSpPr>
            <a:spLocks/>
          </p:cNvSpPr>
          <p:nvPr/>
        </p:nvSpPr>
        <p:spPr bwMode="auto">
          <a:xfrm>
            <a:off x="7350891" y="5383747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2" name="Freeform 1649">
            <a:extLst>
              <a:ext uri="{FF2B5EF4-FFF2-40B4-BE49-F238E27FC236}">
                <a16:creationId xmlns:a16="http://schemas.microsoft.com/office/drawing/2014/main" id="{CD8D1968-47E4-0FE9-B9FC-3824EBD53E5C}"/>
              </a:ext>
            </a:extLst>
          </p:cNvPr>
          <p:cNvSpPr>
            <a:spLocks/>
          </p:cNvSpPr>
          <p:nvPr/>
        </p:nvSpPr>
        <p:spPr bwMode="auto">
          <a:xfrm>
            <a:off x="7305591" y="5383747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3" name="Freeform 1650">
            <a:extLst>
              <a:ext uri="{FF2B5EF4-FFF2-40B4-BE49-F238E27FC236}">
                <a16:creationId xmlns:a16="http://schemas.microsoft.com/office/drawing/2014/main" id="{6DAB4752-BA17-F17F-CD07-E3F3065CC56D}"/>
              </a:ext>
            </a:extLst>
          </p:cNvPr>
          <p:cNvSpPr>
            <a:spLocks/>
          </p:cNvSpPr>
          <p:nvPr/>
        </p:nvSpPr>
        <p:spPr bwMode="auto">
          <a:xfrm>
            <a:off x="7316573" y="5340169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" name="Freeform 1328">
            <a:extLst>
              <a:ext uri="{FF2B5EF4-FFF2-40B4-BE49-F238E27FC236}">
                <a16:creationId xmlns:a16="http://schemas.microsoft.com/office/drawing/2014/main" id="{31A7955B-A6B8-8C7D-2C44-2B0694D9DA22}"/>
              </a:ext>
            </a:extLst>
          </p:cNvPr>
          <p:cNvSpPr>
            <a:spLocks/>
          </p:cNvSpPr>
          <p:nvPr/>
        </p:nvSpPr>
        <p:spPr bwMode="auto">
          <a:xfrm>
            <a:off x="7756599" y="5158236"/>
            <a:ext cx="138646" cy="252498"/>
          </a:xfrm>
          <a:custGeom>
            <a:avLst/>
            <a:gdLst>
              <a:gd name="T0" fmla="*/ 0 w 239"/>
              <a:gd name="T1" fmla="*/ 0 h 467"/>
              <a:gd name="T2" fmla="*/ 0 w 239"/>
              <a:gd name="T3" fmla="*/ 0 h 467"/>
              <a:gd name="T4" fmla="*/ 239 w 239"/>
              <a:gd name="T5" fmla="*/ 0 h 467"/>
              <a:gd name="T6" fmla="*/ 239 w 239"/>
              <a:gd name="T7" fmla="*/ 467 h 467"/>
              <a:gd name="T8" fmla="*/ 0 w 239"/>
              <a:gd name="T9" fmla="*/ 467 h 467"/>
              <a:gd name="T10" fmla="*/ 0 w 239"/>
              <a:gd name="T11" fmla="*/ 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467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467"/>
                </a:lnTo>
                <a:lnTo>
                  <a:pt x="0" y="467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6" name="Freeform 1371">
            <a:extLst>
              <a:ext uri="{FF2B5EF4-FFF2-40B4-BE49-F238E27FC236}">
                <a16:creationId xmlns:a16="http://schemas.microsoft.com/office/drawing/2014/main" id="{C7F1A464-514F-B7E8-E30F-CC94F669A940}"/>
              </a:ext>
            </a:extLst>
          </p:cNvPr>
          <p:cNvSpPr>
            <a:spLocks noEditPoints="1"/>
          </p:cNvSpPr>
          <p:nvPr/>
        </p:nvSpPr>
        <p:spPr bwMode="auto">
          <a:xfrm>
            <a:off x="7626190" y="5410733"/>
            <a:ext cx="70010" cy="0"/>
          </a:xfrm>
          <a:custGeom>
            <a:avLst/>
            <a:gdLst>
              <a:gd name="T0" fmla="*/ 0 w 121"/>
              <a:gd name="T1" fmla="*/ 0 w 121"/>
              <a:gd name="T2" fmla="*/ 121 w 121"/>
              <a:gd name="T3" fmla="*/ 61 w 121"/>
              <a:gd name="T4" fmla="*/ 61 w 121"/>
              <a:gd name="T5" fmla="*/ 61 w 121"/>
              <a:gd name="T6" fmla="*/ 0 w 121"/>
              <a:gd name="T7" fmla="*/ 0 w 121"/>
              <a:gd name="T8" fmla="*/ 121 w 12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</a:cxnLst>
            <a:rect l="0" t="0" r="r" b="b"/>
            <a:pathLst>
              <a:path w="121"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  <a:moveTo>
                  <a:pt x="61" y="0"/>
                </a:moveTo>
                <a:lnTo>
                  <a:pt x="61" y="0"/>
                </a:lnTo>
                <a:lnTo>
                  <a:pt x="61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7" name="Freeform 1372">
            <a:extLst>
              <a:ext uri="{FF2B5EF4-FFF2-40B4-BE49-F238E27FC236}">
                <a16:creationId xmlns:a16="http://schemas.microsoft.com/office/drawing/2014/main" id="{B67FC2D5-7A7A-3C5C-08A4-8A6124A2A210}"/>
              </a:ext>
            </a:extLst>
          </p:cNvPr>
          <p:cNvSpPr>
            <a:spLocks noEditPoints="1"/>
          </p:cNvSpPr>
          <p:nvPr/>
        </p:nvSpPr>
        <p:spPr bwMode="auto">
          <a:xfrm>
            <a:off x="7795035" y="5065951"/>
            <a:ext cx="70010" cy="199948"/>
          </a:xfrm>
          <a:custGeom>
            <a:avLst/>
            <a:gdLst>
              <a:gd name="T0" fmla="*/ 0 w 120"/>
              <a:gd name="T1" fmla="*/ 370 h 370"/>
              <a:gd name="T2" fmla="*/ 0 w 120"/>
              <a:gd name="T3" fmla="*/ 370 h 370"/>
              <a:gd name="T4" fmla="*/ 120 w 120"/>
              <a:gd name="T5" fmla="*/ 370 h 370"/>
              <a:gd name="T6" fmla="*/ 60 w 120"/>
              <a:gd name="T7" fmla="*/ 370 h 370"/>
              <a:gd name="T8" fmla="*/ 60 w 120"/>
              <a:gd name="T9" fmla="*/ 370 h 370"/>
              <a:gd name="T10" fmla="*/ 60 w 120"/>
              <a:gd name="T11" fmla="*/ 0 h 370"/>
              <a:gd name="T12" fmla="*/ 0 w 120"/>
              <a:gd name="T13" fmla="*/ 0 h 370"/>
              <a:gd name="T14" fmla="*/ 0 w 120"/>
              <a:gd name="T15" fmla="*/ 0 h 370"/>
              <a:gd name="T16" fmla="*/ 120 w 120"/>
              <a:gd name="T17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370">
                <a:moveTo>
                  <a:pt x="0" y="370"/>
                </a:moveTo>
                <a:lnTo>
                  <a:pt x="0" y="370"/>
                </a:lnTo>
                <a:lnTo>
                  <a:pt x="120" y="370"/>
                </a:lnTo>
                <a:moveTo>
                  <a:pt x="60" y="370"/>
                </a:moveTo>
                <a:lnTo>
                  <a:pt x="60" y="370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8" name="Freeform 1651">
            <a:extLst>
              <a:ext uri="{FF2B5EF4-FFF2-40B4-BE49-F238E27FC236}">
                <a16:creationId xmlns:a16="http://schemas.microsoft.com/office/drawing/2014/main" id="{83AEA1B9-AA2F-98C8-8E32-4F55214E7BFA}"/>
              </a:ext>
            </a:extLst>
          </p:cNvPr>
          <p:cNvSpPr>
            <a:spLocks/>
          </p:cNvSpPr>
          <p:nvPr/>
        </p:nvSpPr>
        <p:spPr bwMode="auto">
          <a:xfrm>
            <a:off x="7649526" y="5388945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9" name="Freeform 1652">
            <a:extLst>
              <a:ext uri="{FF2B5EF4-FFF2-40B4-BE49-F238E27FC236}">
                <a16:creationId xmlns:a16="http://schemas.microsoft.com/office/drawing/2014/main" id="{EC3A6D27-315C-13D0-C763-C64D318C35D5}"/>
              </a:ext>
            </a:extLst>
          </p:cNvPr>
          <p:cNvSpPr>
            <a:spLocks/>
          </p:cNvSpPr>
          <p:nvPr/>
        </p:nvSpPr>
        <p:spPr bwMode="auto">
          <a:xfrm>
            <a:off x="7626190" y="538894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0" name="Freeform 1653">
            <a:extLst>
              <a:ext uri="{FF2B5EF4-FFF2-40B4-BE49-F238E27FC236}">
                <a16:creationId xmlns:a16="http://schemas.microsoft.com/office/drawing/2014/main" id="{EECE4D7D-AB46-FEB7-3062-06C42E6D00D6}"/>
              </a:ext>
            </a:extLst>
          </p:cNvPr>
          <p:cNvSpPr>
            <a:spLocks/>
          </p:cNvSpPr>
          <p:nvPr/>
        </p:nvSpPr>
        <p:spPr bwMode="auto">
          <a:xfrm>
            <a:off x="7604226" y="5388945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1" name="Freeform 1654">
            <a:extLst>
              <a:ext uri="{FF2B5EF4-FFF2-40B4-BE49-F238E27FC236}">
                <a16:creationId xmlns:a16="http://schemas.microsoft.com/office/drawing/2014/main" id="{B17B0056-EAAA-AD78-0970-06A07122EF08}"/>
              </a:ext>
            </a:extLst>
          </p:cNvPr>
          <p:cNvSpPr>
            <a:spLocks/>
          </p:cNvSpPr>
          <p:nvPr/>
        </p:nvSpPr>
        <p:spPr bwMode="auto">
          <a:xfrm>
            <a:off x="7671490" y="5388945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2" name="Freeform 1655">
            <a:extLst>
              <a:ext uri="{FF2B5EF4-FFF2-40B4-BE49-F238E27FC236}">
                <a16:creationId xmlns:a16="http://schemas.microsoft.com/office/drawing/2014/main" id="{5CEB5CAD-4E36-39DA-2CA1-1FCC79F6B2BB}"/>
              </a:ext>
            </a:extLst>
          </p:cNvPr>
          <p:cNvSpPr>
            <a:spLocks/>
          </p:cNvSpPr>
          <p:nvPr/>
        </p:nvSpPr>
        <p:spPr bwMode="auto">
          <a:xfrm>
            <a:off x="7580889" y="5388945"/>
            <a:ext cx="41182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6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3" name="Freeform 1656">
            <a:extLst>
              <a:ext uri="{FF2B5EF4-FFF2-40B4-BE49-F238E27FC236}">
                <a16:creationId xmlns:a16="http://schemas.microsoft.com/office/drawing/2014/main" id="{2B7C4DAA-9CB3-8525-6B3F-CD65389CEA6D}"/>
              </a:ext>
            </a:extLst>
          </p:cNvPr>
          <p:cNvSpPr>
            <a:spLocks/>
          </p:cNvSpPr>
          <p:nvPr/>
        </p:nvSpPr>
        <p:spPr bwMode="auto">
          <a:xfrm>
            <a:off x="7694826" y="538894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6 w 71"/>
              <a:gd name="T5" fmla="*/ 71 h 71"/>
              <a:gd name="T6" fmla="*/ 0 w 71"/>
              <a:gd name="T7" fmla="*/ 36 h 71"/>
              <a:gd name="T8" fmla="*/ 36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4" name="Freeform 1657">
            <a:extLst>
              <a:ext uri="{FF2B5EF4-FFF2-40B4-BE49-F238E27FC236}">
                <a16:creationId xmlns:a16="http://schemas.microsoft.com/office/drawing/2014/main" id="{0EA2E8CB-94D2-B7ED-8C77-A2001BA59837}"/>
              </a:ext>
            </a:extLst>
          </p:cNvPr>
          <p:cNvSpPr>
            <a:spLocks/>
          </p:cNvSpPr>
          <p:nvPr/>
        </p:nvSpPr>
        <p:spPr bwMode="auto">
          <a:xfrm>
            <a:off x="7557553" y="5388945"/>
            <a:ext cx="41182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5" name="Freeform 1658">
            <a:extLst>
              <a:ext uri="{FF2B5EF4-FFF2-40B4-BE49-F238E27FC236}">
                <a16:creationId xmlns:a16="http://schemas.microsoft.com/office/drawing/2014/main" id="{4BF23F3B-543C-03E8-055B-75ACAE451C0F}"/>
              </a:ext>
            </a:extLst>
          </p:cNvPr>
          <p:cNvSpPr>
            <a:spLocks/>
          </p:cNvSpPr>
          <p:nvPr/>
        </p:nvSpPr>
        <p:spPr bwMode="auto">
          <a:xfrm>
            <a:off x="7718162" y="5388945"/>
            <a:ext cx="39810" cy="38451"/>
          </a:xfrm>
          <a:custGeom>
            <a:avLst/>
            <a:gdLst>
              <a:gd name="T0" fmla="*/ 70 w 70"/>
              <a:gd name="T1" fmla="*/ 36 h 71"/>
              <a:gd name="T2" fmla="*/ 70 w 70"/>
              <a:gd name="T3" fmla="*/ 36 h 71"/>
              <a:gd name="T4" fmla="*/ 35 w 70"/>
              <a:gd name="T5" fmla="*/ 71 h 71"/>
              <a:gd name="T6" fmla="*/ 0 w 70"/>
              <a:gd name="T7" fmla="*/ 36 h 71"/>
              <a:gd name="T8" fmla="*/ 35 w 70"/>
              <a:gd name="T9" fmla="*/ 0 h 71"/>
              <a:gd name="T10" fmla="*/ 70 w 70"/>
              <a:gd name="T11" fmla="*/ 36 h 71"/>
              <a:gd name="T12" fmla="*/ 70 w 70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6"/>
                </a:moveTo>
                <a:lnTo>
                  <a:pt x="70" y="36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6"/>
                </a:cubicBezTo>
                <a:lnTo>
                  <a:pt x="70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6" name="Freeform 1659">
            <a:extLst>
              <a:ext uri="{FF2B5EF4-FFF2-40B4-BE49-F238E27FC236}">
                <a16:creationId xmlns:a16="http://schemas.microsoft.com/office/drawing/2014/main" id="{A852AA23-C8FC-7415-83B6-60947337364C}"/>
              </a:ext>
            </a:extLst>
          </p:cNvPr>
          <p:cNvSpPr>
            <a:spLocks/>
          </p:cNvSpPr>
          <p:nvPr/>
        </p:nvSpPr>
        <p:spPr bwMode="auto">
          <a:xfrm>
            <a:off x="7816999" y="5331267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7" name="Freeform 1660">
            <a:extLst>
              <a:ext uri="{FF2B5EF4-FFF2-40B4-BE49-F238E27FC236}">
                <a16:creationId xmlns:a16="http://schemas.microsoft.com/office/drawing/2014/main" id="{1061C2AB-B35F-0E48-F9B5-03ADCB6B52DE}"/>
              </a:ext>
            </a:extLst>
          </p:cNvPr>
          <p:cNvSpPr>
            <a:spLocks/>
          </p:cNvSpPr>
          <p:nvPr/>
        </p:nvSpPr>
        <p:spPr bwMode="auto">
          <a:xfrm>
            <a:off x="7795035" y="5331267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8" name="Freeform 1661">
            <a:extLst>
              <a:ext uri="{FF2B5EF4-FFF2-40B4-BE49-F238E27FC236}">
                <a16:creationId xmlns:a16="http://schemas.microsoft.com/office/drawing/2014/main" id="{253DAC61-6958-BC0F-D80B-FCB0AB3A3130}"/>
              </a:ext>
            </a:extLst>
          </p:cNvPr>
          <p:cNvSpPr>
            <a:spLocks/>
          </p:cNvSpPr>
          <p:nvPr/>
        </p:nvSpPr>
        <p:spPr bwMode="auto">
          <a:xfrm>
            <a:off x="7816999" y="5282561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9" name="Freeform 1662">
            <a:extLst>
              <a:ext uri="{FF2B5EF4-FFF2-40B4-BE49-F238E27FC236}">
                <a16:creationId xmlns:a16="http://schemas.microsoft.com/office/drawing/2014/main" id="{F42BD11F-C00C-A8C6-C361-E223CA4B58C9}"/>
              </a:ext>
            </a:extLst>
          </p:cNvPr>
          <p:cNvSpPr>
            <a:spLocks/>
          </p:cNvSpPr>
          <p:nvPr/>
        </p:nvSpPr>
        <p:spPr bwMode="auto">
          <a:xfrm>
            <a:off x="7795035" y="5282561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0" name="Freeform 1663">
            <a:extLst>
              <a:ext uri="{FF2B5EF4-FFF2-40B4-BE49-F238E27FC236}">
                <a16:creationId xmlns:a16="http://schemas.microsoft.com/office/drawing/2014/main" id="{EA8060D7-A2BA-B41E-A645-66DF16843D84}"/>
              </a:ext>
            </a:extLst>
          </p:cNvPr>
          <p:cNvSpPr>
            <a:spLocks/>
          </p:cNvSpPr>
          <p:nvPr/>
        </p:nvSpPr>
        <p:spPr bwMode="auto">
          <a:xfrm>
            <a:off x="7806017" y="5130037"/>
            <a:ext cx="39810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1" name="Freeform 1664">
            <a:extLst>
              <a:ext uri="{FF2B5EF4-FFF2-40B4-BE49-F238E27FC236}">
                <a16:creationId xmlns:a16="http://schemas.microsoft.com/office/drawing/2014/main" id="{F235BB1E-4EAC-0E73-35F7-5E3278F2E36F}"/>
              </a:ext>
            </a:extLst>
          </p:cNvPr>
          <p:cNvSpPr>
            <a:spLocks/>
          </p:cNvSpPr>
          <p:nvPr/>
        </p:nvSpPr>
        <p:spPr bwMode="auto">
          <a:xfrm>
            <a:off x="7806017" y="5054416"/>
            <a:ext cx="39810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2" name="Freeform 1665">
            <a:extLst>
              <a:ext uri="{FF2B5EF4-FFF2-40B4-BE49-F238E27FC236}">
                <a16:creationId xmlns:a16="http://schemas.microsoft.com/office/drawing/2014/main" id="{283618DE-03C4-5109-2C24-9CB6F32BF876}"/>
              </a:ext>
            </a:extLst>
          </p:cNvPr>
          <p:cNvSpPr>
            <a:spLocks/>
          </p:cNvSpPr>
          <p:nvPr/>
        </p:nvSpPr>
        <p:spPr bwMode="auto">
          <a:xfrm>
            <a:off x="7806017" y="4591716"/>
            <a:ext cx="39810" cy="38451"/>
          </a:xfrm>
          <a:custGeom>
            <a:avLst/>
            <a:gdLst>
              <a:gd name="T0" fmla="*/ 71 w 71"/>
              <a:gd name="T1" fmla="*/ 36 h 71"/>
              <a:gd name="T2" fmla="*/ 71 w 71"/>
              <a:gd name="T3" fmla="*/ 36 h 71"/>
              <a:gd name="T4" fmla="*/ 35 w 71"/>
              <a:gd name="T5" fmla="*/ 71 h 71"/>
              <a:gd name="T6" fmla="*/ 0 w 71"/>
              <a:gd name="T7" fmla="*/ 36 h 71"/>
              <a:gd name="T8" fmla="*/ 35 w 71"/>
              <a:gd name="T9" fmla="*/ 0 h 71"/>
              <a:gd name="T10" fmla="*/ 71 w 71"/>
              <a:gd name="T11" fmla="*/ 36 h 71"/>
              <a:gd name="T12" fmla="*/ 71 w 71"/>
              <a:gd name="T13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6"/>
                </a:moveTo>
                <a:lnTo>
                  <a:pt x="71" y="36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6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6"/>
                </a:cubicBezTo>
                <a:lnTo>
                  <a:pt x="71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4" name="Freeform 1331">
            <a:extLst>
              <a:ext uri="{FF2B5EF4-FFF2-40B4-BE49-F238E27FC236}">
                <a16:creationId xmlns:a16="http://schemas.microsoft.com/office/drawing/2014/main" id="{CC65EA48-95F3-6E59-FF2C-48C589EF6DDB}"/>
              </a:ext>
            </a:extLst>
          </p:cNvPr>
          <p:cNvSpPr>
            <a:spLocks/>
          </p:cNvSpPr>
          <p:nvPr/>
        </p:nvSpPr>
        <p:spPr bwMode="auto">
          <a:xfrm>
            <a:off x="8088577" y="5062363"/>
            <a:ext cx="137273" cy="339655"/>
          </a:xfrm>
          <a:custGeom>
            <a:avLst/>
            <a:gdLst>
              <a:gd name="T0" fmla="*/ 0 w 238"/>
              <a:gd name="T1" fmla="*/ 0 h 629"/>
              <a:gd name="T2" fmla="*/ 0 w 238"/>
              <a:gd name="T3" fmla="*/ 0 h 629"/>
              <a:gd name="T4" fmla="*/ 238 w 238"/>
              <a:gd name="T5" fmla="*/ 0 h 629"/>
              <a:gd name="T6" fmla="*/ 238 w 238"/>
              <a:gd name="T7" fmla="*/ 629 h 629"/>
              <a:gd name="T8" fmla="*/ 0 w 238"/>
              <a:gd name="T9" fmla="*/ 629 h 629"/>
              <a:gd name="T10" fmla="*/ 0 w 238"/>
              <a:gd name="T11" fmla="*/ 0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629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629"/>
                </a:lnTo>
                <a:lnTo>
                  <a:pt x="0" y="629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5" name="Freeform 1332">
            <a:extLst>
              <a:ext uri="{FF2B5EF4-FFF2-40B4-BE49-F238E27FC236}">
                <a16:creationId xmlns:a16="http://schemas.microsoft.com/office/drawing/2014/main" id="{95CAAE9F-8FDF-8AEF-4F2D-0C83630D591B}"/>
              </a:ext>
            </a:extLst>
          </p:cNvPr>
          <p:cNvSpPr>
            <a:spLocks/>
          </p:cNvSpPr>
          <p:nvPr/>
        </p:nvSpPr>
        <p:spPr bwMode="auto">
          <a:xfrm>
            <a:off x="8256050" y="5391765"/>
            <a:ext cx="138646" cy="12817"/>
          </a:xfrm>
          <a:custGeom>
            <a:avLst/>
            <a:gdLst>
              <a:gd name="T0" fmla="*/ 0 w 238"/>
              <a:gd name="T1" fmla="*/ 0 h 23"/>
              <a:gd name="T2" fmla="*/ 0 w 238"/>
              <a:gd name="T3" fmla="*/ 0 h 23"/>
              <a:gd name="T4" fmla="*/ 238 w 238"/>
              <a:gd name="T5" fmla="*/ 0 h 23"/>
              <a:gd name="T6" fmla="*/ 238 w 238"/>
              <a:gd name="T7" fmla="*/ 23 h 23"/>
              <a:gd name="T8" fmla="*/ 0 w 238"/>
              <a:gd name="T9" fmla="*/ 23 h 23"/>
              <a:gd name="T10" fmla="*/ 0 w 238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23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23"/>
                </a:ln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" name="Freeform 1375">
            <a:extLst>
              <a:ext uri="{FF2B5EF4-FFF2-40B4-BE49-F238E27FC236}">
                <a16:creationId xmlns:a16="http://schemas.microsoft.com/office/drawing/2014/main" id="{197CC8BA-D834-2DD3-BF74-E5EB04A8A229}"/>
              </a:ext>
            </a:extLst>
          </p:cNvPr>
          <p:cNvSpPr>
            <a:spLocks noEditPoints="1"/>
          </p:cNvSpPr>
          <p:nvPr/>
        </p:nvSpPr>
        <p:spPr bwMode="auto">
          <a:xfrm>
            <a:off x="8127013" y="4975207"/>
            <a:ext cx="70010" cy="189694"/>
          </a:xfrm>
          <a:custGeom>
            <a:avLst/>
            <a:gdLst>
              <a:gd name="T0" fmla="*/ 0 w 121"/>
              <a:gd name="T1" fmla="*/ 352 h 352"/>
              <a:gd name="T2" fmla="*/ 0 w 121"/>
              <a:gd name="T3" fmla="*/ 352 h 352"/>
              <a:gd name="T4" fmla="*/ 121 w 121"/>
              <a:gd name="T5" fmla="*/ 352 h 352"/>
              <a:gd name="T6" fmla="*/ 61 w 121"/>
              <a:gd name="T7" fmla="*/ 352 h 352"/>
              <a:gd name="T8" fmla="*/ 61 w 121"/>
              <a:gd name="T9" fmla="*/ 352 h 352"/>
              <a:gd name="T10" fmla="*/ 61 w 121"/>
              <a:gd name="T11" fmla="*/ 0 h 352"/>
              <a:gd name="T12" fmla="*/ 0 w 121"/>
              <a:gd name="T13" fmla="*/ 0 h 352"/>
              <a:gd name="T14" fmla="*/ 0 w 121"/>
              <a:gd name="T15" fmla="*/ 0 h 352"/>
              <a:gd name="T16" fmla="*/ 121 w 121"/>
              <a:gd name="T17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352">
                <a:moveTo>
                  <a:pt x="0" y="352"/>
                </a:moveTo>
                <a:lnTo>
                  <a:pt x="0" y="352"/>
                </a:lnTo>
                <a:lnTo>
                  <a:pt x="121" y="352"/>
                </a:lnTo>
                <a:moveTo>
                  <a:pt x="61" y="352"/>
                </a:moveTo>
                <a:lnTo>
                  <a:pt x="61" y="352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7" name="Freeform 1376">
            <a:extLst>
              <a:ext uri="{FF2B5EF4-FFF2-40B4-BE49-F238E27FC236}">
                <a16:creationId xmlns:a16="http://schemas.microsoft.com/office/drawing/2014/main" id="{7342DD01-F6D7-979E-ED63-538645B2272E}"/>
              </a:ext>
            </a:extLst>
          </p:cNvPr>
          <p:cNvSpPr>
            <a:spLocks noEditPoints="1"/>
          </p:cNvSpPr>
          <p:nvPr/>
        </p:nvSpPr>
        <p:spPr bwMode="auto">
          <a:xfrm>
            <a:off x="8294486" y="5398174"/>
            <a:ext cx="70010" cy="3846"/>
          </a:xfrm>
          <a:custGeom>
            <a:avLst/>
            <a:gdLst>
              <a:gd name="T0" fmla="*/ 0 w 121"/>
              <a:gd name="T1" fmla="*/ 6 h 6"/>
              <a:gd name="T2" fmla="*/ 0 w 121"/>
              <a:gd name="T3" fmla="*/ 6 h 6"/>
              <a:gd name="T4" fmla="*/ 121 w 121"/>
              <a:gd name="T5" fmla="*/ 6 h 6"/>
              <a:gd name="T6" fmla="*/ 61 w 121"/>
              <a:gd name="T7" fmla="*/ 6 h 6"/>
              <a:gd name="T8" fmla="*/ 61 w 121"/>
              <a:gd name="T9" fmla="*/ 6 h 6"/>
              <a:gd name="T10" fmla="*/ 61 w 121"/>
              <a:gd name="T11" fmla="*/ 0 h 6"/>
              <a:gd name="T12" fmla="*/ 0 w 121"/>
              <a:gd name="T13" fmla="*/ 0 h 6"/>
              <a:gd name="T14" fmla="*/ 0 w 121"/>
              <a:gd name="T15" fmla="*/ 0 h 6"/>
              <a:gd name="T16" fmla="*/ 121 w 121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6">
                <a:moveTo>
                  <a:pt x="0" y="6"/>
                </a:moveTo>
                <a:lnTo>
                  <a:pt x="0" y="6"/>
                </a:lnTo>
                <a:lnTo>
                  <a:pt x="121" y="6"/>
                </a:lnTo>
                <a:moveTo>
                  <a:pt x="61" y="6"/>
                </a:moveTo>
                <a:lnTo>
                  <a:pt x="61" y="6"/>
                </a:lnTo>
                <a:lnTo>
                  <a:pt x="61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8" name="Freeform 1681">
            <a:extLst>
              <a:ext uri="{FF2B5EF4-FFF2-40B4-BE49-F238E27FC236}">
                <a16:creationId xmlns:a16="http://schemas.microsoft.com/office/drawing/2014/main" id="{2E3E27F9-0340-8D65-7110-EE2B9A7DD7BA}"/>
              </a:ext>
            </a:extLst>
          </p:cNvPr>
          <p:cNvSpPr>
            <a:spLocks/>
          </p:cNvSpPr>
          <p:nvPr/>
        </p:nvSpPr>
        <p:spPr bwMode="auto">
          <a:xfrm>
            <a:off x="8137994" y="5364848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9" name="Freeform 1682">
            <a:extLst>
              <a:ext uri="{FF2B5EF4-FFF2-40B4-BE49-F238E27FC236}">
                <a16:creationId xmlns:a16="http://schemas.microsoft.com/office/drawing/2014/main" id="{B55AE46A-C1C4-FCA5-E263-EF12F19678AB}"/>
              </a:ext>
            </a:extLst>
          </p:cNvPr>
          <p:cNvSpPr>
            <a:spLocks/>
          </p:cNvSpPr>
          <p:nvPr/>
        </p:nvSpPr>
        <p:spPr bwMode="auto">
          <a:xfrm>
            <a:off x="8148977" y="5236677"/>
            <a:ext cx="39810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6 w 71"/>
              <a:gd name="T5" fmla="*/ 70 h 70"/>
              <a:gd name="T6" fmla="*/ 0 w 71"/>
              <a:gd name="T7" fmla="*/ 35 h 70"/>
              <a:gd name="T8" fmla="*/ 36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6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0" name="Freeform 1683">
            <a:extLst>
              <a:ext uri="{FF2B5EF4-FFF2-40B4-BE49-F238E27FC236}">
                <a16:creationId xmlns:a16="http://schemas.microsoft.com/office/drawing/2014/main" id="{EB5E0001-3496-B541-ED56-0A39D19794EC}"/>
              </a:ext>
            </a:extLst>
          </p:cNvPr>
          <p:cNvSpPr>
            <a:spLocks/>
          </p:cNvSpPr>
          <p:nvPr/>
        </p:nvSpPr>
        <p:spPr bwMode="auto">
          <a:xfrm>
            <a:off x="8125640" y="5236677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1" name="Freeform 1684">
            <a:extLst>
              <a:ext uri="{FF2B5EF4-FFF2-40B4-BE49-F238E27FC236}">
                <a16:creationId xmlns:a16="http://schemas.microsoft.com/office/drawing/2014/main" id="{4C0482AC-6E2B-377E-9CD2-779DB8FFDB6E}"/>
              </a:ext>
            </a:extLst>
          </p:cNvPr>
          <p:cNvSpPr>
            <a:spLocks/>
          </p:cNvSpPr>
          <p:nvPr/>
        </p:nvSpPr>
        <p:spPr bwMode="auto">
          <a:xfrm>
            <a:off x="8137994" y="5163619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2" name="Freeform 1685">
            <a:extLst>
              <a:ext uri="{FF2B5EF4-FFF2-40B4-BE49-F238E27FC236}">
                <a16:creationId xmlns:a16="http://schemas.microsoft.com/office/drawing/2014/main" id="{22DD7049-9ABA-F323-5E05-1EE518BF178F}"/>
              </a:ext>
            </a:extLst>
          </p:cNvPr>
          <p:cNvSpPr>
            <a:spLocks/>
          </p:cNvSpPr>
          <p:nvPr/>
        </p:nvSpPr>
        <p:spPr bwMode="auto">
          <a:xfrm>
            <a:off x="8137994" y="5098252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3" name="Freeform 1686">
            <a:extLst>
              <a:ext uri="{FF2B5EF4-FFF2-40B4-BE49-F238E27FC236}">
                <a16:creationId xmlns:a16="http://schemas.microsoft.com/office/drawing/2014/main" id="{F3524BF7-84A1-F8E4-A690-92C682C967D5}"/>
              </a:ext>
            </a:extLst>
          </p:cNvPr>
          <p:cNvSpPr>
            <a:spLocks/>
          </p:cNvSpPr>
          <p:nvPr/>
        </p:nvSpPr>
        <p:spPr bwMode="auto">
          <a:xfrm>
            <a:off x="8137994" y="4959826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4" name="Freeform 1687">
            <a:extLst>
              <a:ext uri="{FF2B5EF4-FFF2-40B4-BE49-F238E27FC236}">
                <a16:creationId xmlns:a16="http://schemas.microsoft.com/office/drawing/2014/main" id="{C17D8496-358B-DFC9-5CA5-6DD471EAAC87}"/>
              </a:ext>
            </a:extLst>
          </p:cNvPr>
          <p:cNvSpPr>
            <a:spLocks/>
          </p:cNvSpPr>
          <p:nvPr/>
        </p:nvSpPr>
        <p:spPr bwMode="auto">
          <a:xfrm>
            <a:off x="8137994" y="4739371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5" name="Freeform 1688">
            <a:extLst>
              <a:ext uri="{FF2B5EF4-FFF2-40B4-BE49-F238E27FC236}">
                <a16:creationId xmlns:a16="http://schemas.microsoft.com/office/drawing/2014/main" id="{4C706427-4919-AFCC-7FFC-A1D91897A415}"/>
              </a:ext>
            </a:extLst>
          </p:cNvPr>
          <p:cNvSpPr>
            <a:spLocks/>
          </p:cNvSpPr>
          <p:nvPr/>
        </p:nvSpPr>
        <p:spPr bwMode="auto">
          <a:xfrm>
            <a:off x="8137994" y="4581719"/>
            <a:ext cx="39810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" name="Freeform 1689">
            <a:extLst>
              <a:ext uri="{FF2B5EF4-FFF2-40B4-BE49-F238E27FC236}">
                <a16:creationId xmlns:a16="http://schemas.microsoft.com/office/drawing/2014/main" id="{D364A087-96DE-A93E-67F9-4191873A2D5E}"/>
              </a:ext>
            </a:extLst>
          </p:cNvPr>
          <p:cNvSpPr>
            <a:spLocks/>
          </p:cNvSpPr>
          <p:nvPr/>
        </p:nvSpPr>
        <p:spPr bwMode="auto">
          <a:xfrm>
            <a:off x="8305468" y="5377666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7" name="Freeform 1690">
            <a:extLst>
              <a:ext uri="{FF2B5EF4-FFF2-40B4-BE49-F238E27FC236}">
                <a16:creationId xmlns:a16="http://schemas.microsoft.com/office/drawing/2014/main" id="{7B49DF52-F07C-CD8C-6488-FB992677403E}"/>
              </a:ext>
            </a:extLst>
          </p:cNvPr>
          <p:cNvSpPr>
            <a:spLocks/>
          </p:cNvSpPr>
          <p:nvPr/>
        </p:nvSpPr>
        <p:spPr bwMode="auto">
          <a:xfrm>
            <a:off x="8282131" y="5377666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8" name="Freeform 1691">
            <a:extLst>
              <a:ext uri="{FF2B5EF4-FFF2-40B4-BE49-F238E27FC236}">
                <a16:creationId xmlns:a16="http://schemas.microsoft.com/office/drawing/2014/main" id="{F55A80C9-C3D8-4F81-E164-907D455ADAD8}"/>
              </a:ext>
            </a:extLst>
          </p:cNvPr>
          <p:cNvSpPr>
            <a:spLocks/>
          </p:cNvSpPr>
          <p:nvPr/>
        </p:nvSpPr>
        <p:spPr bwMode="auto">
          <a:xfrm>
            <a:off x="8327432" y="5377666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6 w 71"/>
              <a:gd name="T5" fmla="*/ 71 h 71"/>
              <a:gd name="T6" fmla="*/ 0 w 71"/>
              <a:gd name="T7" fmla="*/ 35 h 71"/>
              <a:gd name="T8" fmla="*/ 36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9" name="Freeform 1692">
            <a:extLst>
              <a:ext uri="{FF2B5EF4-FFF2-40B4-BE49-F238E27FC236}">
                <a16:creationId xmlns:a16="http://schemas.microsoft.com/office/drawing/2014/main" id="{12867348-15F8-2098-9DAC-5662A833E1AC}"/>
              </a:ext>
            </a:extLst>
          </p:cNvPr>
          <p:cNvSpPr>
            <a:spLocks/>
          </p:cNvSpPr>
          <p:nvPr/>
        </p:nvSpPr>
        <p:spPr bwMode="auto">
          <a:xfrm>
            <a:off x="8258795" y="5377666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5 w 71"/>
              <a:gd name="T5" fmla="*/ 71 h 71"/>
              <a:gd name="T6" fmla="*/ 0 w 71"/>
              <a:gd name="T7" fmla="*/ 35 h 71"/>
              <a:gd name="T8" fmla="*/ 35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0" name="Freeform 1693">
            <a:extLst>
              <a:ext uri="{FF2B5EF4-FFF2-40B4-BE49-F238E27FC236}">
                <a16:creationId xmlns:a16="http://schemas.microsoft.com/office/drawing/2014/main" id="{92539AF1-92EE-EA9F-787A-BCCCA97BF617}"/>
              </a:ext>
            </a:extLst>
          </p:cNvPr>
          <p:cNvSpPr>
            <a:spLocks/>
          </p:cNvSpPr>
          <p:nvPr/>
        </p:nvSpPr>
        <p:spPr bwMode="auto">
          <a:xfrm>
            <a:off x="8350768" y="5377666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1" name="Freeform 1694">
            <a:extLst>
              <a:ext uri="{FF2B5EF4-FFF2-40B4-BE49-F238E27FC236}">
                <a16:creationId xmlns:a16="http://schemas.microsoft.com/office/drawing/2014/main" id="{D325E25B-5092-BA8D-C13F-E4ADFE0C4270}"/>
              </a:ext>
            </a:extLst>
          </p:cNvPr>
          <p:cNvSpPr>
            <a:spLocks/>
          </p:cNvSpPr>
          <p:nvPr/>
        </p:nvSpPr>
        <p:spPr bwMode="auto">
          <a:xfrm>
            <a:off x="8236832" y="5377666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2" name="Freeform 1695">
            <a:extLst>
              <a:ext uri="{FF2B5EF4-FFF2-40B4-BE49-F238E27FC236}">
                <a16:creationId xmlns:a16="http://schemas.microsoft.com/office/drawing/2014/main" id="{E0434B77-C014-6350-2870-5825BA6F25B1}"/>
              </a:ext>
            </a:extLst>
          </p:cNvPr>
          <p:cNvSpPr>
            <a:spLocks/>
          </p:cNvSpPr>
          <p:nvPr/>
        </p:nvSpPr>
        <p:spPr bwMode="auto">
          <a:xfrm>
            <a:off x="8372731" y="5377666"/>
            <a:ext cx="41182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4" name="Freeform 1333">
            <a:extLst>
              <a:ext uri="{FF2B5EF4-FFF2-40B4-BE49-F238E27FC236}">
                <a16:creationId xmlns:a16="http://schemas.microsoft.com/office/drawing/2014/main" id="{F2ED1CB5-3162-4343-E9E1-6775C3B50031}"/>
              </a:ext>
            </a:extLst>
          </p:cNvPr>
          <p:cNvSpPr>
            <a:spLocks/>
          </p:cNvSpPr>
          <p:nvPr/>
        </p:nvSpPr>
        <p:spPr bwMode="auto">
          <a:xfrm>
            <a:off x="8538663" y="5112350"/>
            <a:ext cx="138646" cy="289668"/>
          </a:xfrm>
          <a:custGeom>
            <a:avLst/>
            <a:gdLst>
              <a:gd name="T0" fmla="*/ 0 w 238"/>
              <a:gd name="T1" fmla="*/ 0 h 536"/>
              <a:gd name="T2" fmla="*/ 0 w 238"/>
              <a:gd name="T3" fmla="*/ 0 h 536"/>
              <a:gd name="T4" fmla="*/ 238 w 238"/>
              <a:gd name="T5" fmla="*/ 0 h 536"/>
              <a:gd name="T6" fmla="*/ 238 w 238"/>
              <a:gd name="T7" fmla="*/ 536 h 536"/>
              <a:gd name="T8" fmla="*/ 0 w 238"/>
              <a:gd name="T9" fmla="*/ 536 h 536"/>
              <a:gd name="T10" fmla="*/ 0 w 238"/>
              <a:gd name="T11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536">
                <a:moveTo>
                  <a:pt x="0" y="0"/>
                </a:moveTo>
                <a:lnTo>
                  <a:pt x="0" y="0"/>
                </a:lnTo>
                <a:lnTo>
                  <a:pt x="238" y="0"/>
                </a:lnTo>
                <a:lnTo>
                  <a:pt x="238" y="536"/>
                </a:lnTo>
                <a:lnTo>
                  <a:pt x="0" y="536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5" name="Freeform 1334">
            <a:extLst>
              <a:ext uri="{FF2B5EF4-FFF2-40B4-BE49-F238E27FC236}">
                <a16:creationId xmlns:a16="http://schemas.microsoft.com/office/drawing/2014/main" id="{895D10F0-A6BC-AE69-6C20-9B1992660B81}"/>
              </a:ext>
            </a:extLst>
          </p:cNvPr>
          <p:cNvSpPr>
            <a:spLocks/>
          </p:cNvSpPr>
          <p:nvPr/>
        </p:nvSpPr>
        <p:spPr bwMode="auto">
          <a:xfrm>
            <a:off x="8707509" y="5327679"/>
            <a:ext cx="137273" cy="74340"/>
          </a:xfrm>
          <a:custGeom>
            <a:avLst/>
            <a:gdLst>
              <a:gd name="T0" fmla="*/ 0 w 239"/>
              <a:gd name="T1" fmla="*/ 0 h 139"/>
              <a:gd name="T2" fmla="*/ 0 w 239"/>
              <a:gd name="T3" fmla="*/ 0 h 139"/>
              <a:gd name="T4" fmla="*/ 239 w 239"/>
              <a:gd name="T5" fmla="*/ 0 h 139"/>
              <a:gd name="T6" fmla="*/ 239 w 239"/>
              <a:gd name="T7" fmla="*/ 139 h 139"/>
              <a:gd name="T8" fmla="*/ 0 w 239"/>
              <a:gd name="T9" fmla="*/ 139 h 139"/>
              <a:gd name="T10" fmla="*/ 0 w 239"/>
              <a:gd name="T1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139">
                <a:moveTo>
                  <a:pt x="0" y="0"/>
                </a:moveTo>
                <a:lnTo>
                  <a:pt x="0" y="0"/>
                </a:lnTo>
                <a:lnTo>
                  <a:pt x="239" y="0"/>
                </a:lnTo>
                <a:lnTo>
                  <a:pt x="239" y="139"/>
                </a:lnTo>
                <a:lnTo>
                  <a:pt x="0" y="139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" name="Freeform 1377">
            <a:extLst>
              <a:ext uri="{FF2B5EF4-FFF2-40B4-BE49-F238E27FC236}">
                <a16:creationId xmlns:a16="http://schemas.microsoft.com/office/drawing/2014/main" id="{71DA1D26-D02B-2CF2-629D-2B7B20F4873B}"/>
              </a:ext>
            </a:extLst>
          </p:cNvPr>
          <p:cNvSpPr>
            <a:spLocks noEditPoints="1"/>
          </p:cNvSpPr>
          <p:nvPr/>
        </p:nvSpPr>
        <p:spPr bwMode="auto">
          <a:xfrm>
            <a:off x="8577100" y="5035447"/>
            <a:ext cx="70010" cy="169186"/>
          </a:xfrm>
          <a:custGeom>
            <a:avLst/>
            <a:gdLst>
              <a:gd name="T0" fmla="*/ 0 w 120"/>
              <a:gd name="T1" fmla="*/ 312 h 312"/>
              <a:gd name="T2" fmla="*/ 0 w 120"/>
              <a:gd name="T3" fmla="*/ 312 h 312"/>
              <a:gd name="T4" fmla="*/ 120 w 120"/>
              <a:gd name="T5" fmla="*/ 312 h 312"/>
              <a:gd name="T6" fmla="*/ 60 w 120"/>
              <a:gd name="T7" fmla="*/ 312 h 312"/>
              <a:gd name="T8" fmla="*/ 60 w 120"/>
              <a:gd name="T9" fmla="*/ 312 h 312"/>
              <a:gd name="T10" fmla="*/ 60 w 120"/>
              <a:gd name="T11" fmla="*/ 0 h 312"/>
              <a:gd name="T12" fmla="*/ 0 w 120"/>
              <a:gd name="T13" fmla="*/ 0 h 312"/>
              <a:gd name="T14" fmla="*/ 0 w 120"/>
              <a:gd name="T15" fmla="*/ 0 h 312"/>
              <a:gd name="T16" fmla="*/ 120 w 120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312">
                <a:moveTo>
                  <a:pt x="0" y="312"/>
                </a:moveTo>
                <a:lnTo>
                  <a:pt x="0" y="312"/>
                </a:lnTo>
                <a:lnTo>
                  <a:pt x="120" y="312"/>
                </a:lnTo>
                <a:moveTo>
                  <a:pt x="60" y="312"/>
                </a:moveTo>
                <a:lnTo>
                  <a:pt x="60" y="312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7" name="Freeform 1378">
            <a:extLst>
              <a:ext uri="{FF2B5EF4-FFF2-40B4-BE49-F238E27FC236}">
                <a16:creationId xmlns:a16="http://schemas.microsoft.com/office/drawing/2014/main" id="{88AEE1D4-2F13-6F6B-FCBD-841CC75732EC}"/>
              </a:ext>
            </a:extLst>
          </p:cNvPr>
          <p:cNvSpPr>
            <a:spLocks noEditPoints="1"/>
          </p:cNvSpPr>
          <p:nvPr/>
        </p:nvSpPr>
        <p:spPr bwMode="auto">
          <a:xfrm>
            <a:off x="8744573" y="5311017"/>
            <a:ext cx="70010" cy="47424"/>
          </a:xfrm>
          <a:custGeom>
            <a:avLst/>
            <a:gdLst>
              <a:gd name="T0" fmla="*/ 0 w 121"/>
              <a:gd name="T1" fmla="*/ 88 h 88"/>
              <a:gd name="T2" fmla="*/ 0 w 121"/>
              <a:gd name="T3" fmla="*/ 88 h 88"/>
              <a:gd name="T4" fmla="*/ 121 w 121"/>
              <a:gd name="T5" fmla="*/ 88 h 88"/>
              <a:gd name="T6" fmla="*/ 60 w 121"/>
              <a:gd name="T7" fmla="*/ 88 h 88"/>
              <a:gd name="T8" fmla="*/ 60 w 121"/>
              <a:gd name="T9" fmla="*/ 88 h 88"/>
              <a:gd name="T10" fmla="*/ 60 w 121"/>
              <a:gd name="T11" fmla="*/ 0 h 88"/>
              <a:gd name="T12" fmla="*/ 0 w 121"/>
              <a:gd name="T13" fmla="*/ 0 h 88"/>
              <a:gd name="T14" fmla="*/ 0 w 121"/>
              <a:gd name="T15" fmla="*/ 0 h 88"/>
              <a:gd name="T16" fmla="*/ 121 w 121"/>
              <a:gd name="T1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88">
                <a:moveTo>
                  <a:pt x="0" y="88"/>
                </a:moveTo>
                <a:lnTo>
                  <a:pt x="0" y="88"/>
                </a:lnTo>
                <a:lnTo>
                  <a:pt x="121" y="88"/>
                </a:lnTo>
                <a:moveTo>
                  <a:pt x="60" y="88"/>
                </a:moveTo>
                <a:lnTo>
                  <a:pt x="60" y="88"/>
                </a:lnTo>
                <a:lnTo>
                  <a:pt x="60" y="0"/>
                </a:lnTo>
                <a:moveTo>
                  <a:pt x="0" y="0"/>
                </a:moveTo>
                <a:lnTo>
                  <a:pt x="0" y="0"/>
                </a:lnTo>
                <a:lnTo>
                  <a:pt x="121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8" name="Freeform 1696">
            <a:extLst>
              <a:ext uri="{FF2B5EF4-FFF2-40B4-BE49-F238E27FC236}">
                <a16:creationId xmlns:a16="http://schemas.microsoft.com/office/drawing/2014/main" id="{5B3B737E-B03E-D0FC-553C-32DA804B6A34}"/>
              </a:ext>
            </a:extLst>
          </p:cNvPr>
          <p:cNvSpPr>
            <a:spLocks/>
          </p:cNvSpPr>
          <p:nvPr/>
        </p:nvSpPr>
        <p:spPr bwMode="auto">
          <a:xfrm>
            <a:off x="8588082" y="5275129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9" name="Freeform 1697">
            <a:extLst>
              <a:ext uri="{FF2B5EF4-FFF2-40B4-BE49-F238E27FC236}">
                <a16:creationId xmlns:a16="http://schemas.microsoft.com/office/drawing/2014/main" id="{C34D8395-BF3F-B17D-7061-7CA4F2DD5694}"/>
              </a:ext>
            </a:extLst>
          </p:cNvPr>
          <p:cNvSpPr>
            <a:spLocks/>
          </p:cNvSpPr>
          <p:nvPr/>
        </p:nvSpPr>
        <p:spPr bwMode="auto">
          <a:xfrm>
            <a:off x="8564745" y="5275129"/>
            <a:ext cx="41182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0" name="Freeform 1698">
            <a:extLst>
              <a:ext uri="{FF2B5EF4-FFF2-40B4-BE49-F238E27FC236}">
                <a16:creationId xmlns:a16="http://schemas.microsoft.com/office/drawing/2014/main" id="{2EDEAC2C-8DD6-E36E-5D31-07F658603C4E}"/>
              </a:ext>
            </a:extLst>
          </p:cNvPr>
          <p:cNvSpPr>
            <a:spLocks/>
          </p:cNvSpPr>
          <p:nvPr/>
        </p:nvSpPr>
        <p:spPr bwMode="auto">
          <a:xfrm>
            <a:off x="8611418" y="5275129"/>
            <a:ext cx="39810" cy="38451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1" name="Freeform 1699">
            <a:extLst>
              <a:ext uri="{FF2B5EF4-FFF2-40B4-BE49-F238E27FC236}">
                <a16:creationId xmlns:a16="http://schemas.microsoft.com/office/drawing/2014/main" id="{B3E9D2EF-A950-6A6D-A8E4-3D6A13CA63B1}"/>
              </a:ext>
            </a:extLst>
          </p:cNvPr>
          <p:cNvSpPr>
            <a:spLocks/>
          </p:cNvSpPr>
          <p:nvPr/>
        </p:nvSpPr>
        <p:spPr bwMode="auto">
          <a:xfrm>
            <a:off x="8588082" y="5204634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2" name="Freeform 1700">
            <a:extLst>
              <a:ext uri="{FF2B5EF4-FFF2-40B4-BE49-F238E27FC236}">
                <a16:creationId xmlns:a16="http://schemas.microsoft.com/office/drawing/2014/main" id="{2AACA15C-042F-982B-C621-8C5E88D07883}"/>
              </a:ext>
            </a:extLst>
          </p:cNvPr>
          <p:cNvSpPr>
            <a:spLocks/>
          </p:cNvSpPr>
          <p:nvPr/>
        </p:nvSpPr>
        <p:spPr bwMode="auto">
          <a:xfrm>
            <a:off x="8588082" y="5155929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3" name="Freeform 1701">
            <a:extLst>
              <a:ext uri="{FF2B5EF4-FFF2-40B4-BE49-F238E27FC236}">
                <a16:creationId xmlns:a16="http://schemas.microsoft.com/office/drawing/2014/main" id="{919FC285-B266-E730-E91C-E684A86B6D22}"/>
              </a:ext>
            </a:extLst>
          </p:cNvPr>
          <p:cNvSpPr>
            <a:spLocks/>
          </p:cNvSpPr>
          <p:nvPr/>
        </p:nvSpPr>
        <p:spPr bwMode="auto">
          <a:xfrm>
            <a:off x="8588082" y="5112350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4" name="Freeform 1702">
            <a:extLst>
              <a:ext uri="{FF2B5EF4-FFF2-40B4-BE49-F238E27FC236}">
                <a16:creationId xmlns:a16="http://schemas.microsoft.com/office/drawing/2014/main" id="{7FB9162F-BB66-5ED7-D70C-7AC680828799}"/>
              </a:ext>
            </a:extLst>
          </p:cNvPr>
          <p:cNvSpPr>
            <a:spLocks/>
          </p:cNvSpPr>
          <p:nvPr/>
        </p:nvSpPr>
        <p:spPr bwMode="auto">
          <a:xfrm>
            <a:off x="8588082" y="4857289"/>
            <a:ext cx="41182" cy="37170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1" y="15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5" name="Freeform 1703">
            <a:extLst>
              <a:ext uri="{FF2B5EF4-FFF2-40B4-BE49-F238E27FC236}">
                <a16:creationId xmlns:a16="http://schemas.microsoft.com/office/drawing/2014/main" id="{A023A618-963B-001E-778A-32C6D115A7D6}"/>
              </a:ext>
            </a:extLst>
          </p:cNvPr>
          <p:cNvSpPr>
            <a:spLocks/>
          </p:cNvSpPr>
          <p:nvPr/>
        </p:nvSpPr>
        <p:spPr bwMode="auto">
          <a:xfrm>
            <a:off x="8588082" y="4616327"/>
            <a:ext cx="41182" cy="38451"/>
          </a:xfrm>
          <a:custGeom>
            <a:avLst/>
            <a:gdLst>
              <a:gd name="T0" fmla="*/ 71 w 71"/>
              <a:gd name="T1" fmla="*/ 35 h 70"/>
              <a:gd name="T2" fmla="*/ 71 w 71"/>
              <a:gd name="T3" fmla="*/ 35 h 70"/>
              <a:gd name="T4" fmla="*/ 35 w 71"/>
              <a:gd name="T5" fmla="*/ 70 h 70"/>
              <a:gd name="T6" fmla="*/ 0 w 71"/>
              <a:gd name="T7" fmla="*/ 35 h 70"/>
              <a:gd name="T8" fmla="*/ 35 w 71"/>
              <a:gd name="T9" fmla="*/ 0 h 70"/>
              <a:gd name="T10" fmla="*/ 71 w 71"/>
              <a:gd name="T11" fmla="*/ 35 h 70"/>
              <a:gd name="T12" fmla="*/ 71 w 71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0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6" name="Freeform 1704">
            <a:extLst>
              <a:ext uri="{FF2B5EF4-FFF2-40B4-BE49-F238E27FC236}">
                <a16:creationId xmlns:a16="http://schemas.microsoft.com/office/drawing/2014/main" id="{4EFBD8F6-46DA-ABF2-1EBA-67513C28516C}"/>
              </a:ext>
            </a:extLst>
          </p:cNvPr>
          <p:cNvSpPr>
            <a:spLocks/>
          </p:cNvSpPr>
          <p:nvPr/>
        </p:nvSpPr>
        <p:spPr bwMode="auto">
          <a:xfrm>
            <a:off x="8755555" y="5363567"/>
            <a:ext cx="41182" cy="38451"/>
          </a:xfrm>
          <a:custGeom>
            <a:avLst/>
            <a:gdLst>
              <a:gd name="T0" fmla="*/ 71 w 71"/>
              <a:gd name="T1" fmla="*/ 35 h 71"/>
              <a:gd name="T2" fmla="*/ 71 w 71"/>
              <a:gd name="T3" fmla="*/ 35 h 71"/>
              <a:gd name="T4" fmla="*/ 36 w 71"/>
              <a:gd name="T5" fmla="*/ 71 h 71"/>
              <a:gd name="T6" fmla="*/ 0 w 71"/>
              <a:gd name="T7" fmla="*/ 35 h 71"/>
              <a:gd name="T8" fmla="*/ 36 w 71"/>
              <a:gd name="T9" fmla="*/ 0 h 71"/>
              <a:gd name="T10" fmla="*/ 71 w 71"/>
              <a:gd name="T11" fmla="*/ 35 h 71"/>
              <a:gd name="T12" fmla="*/ 71 w 71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1">
                <a:moveTo>
                  <a:pt x="71" y="35"/>
                </a:moveTo>
                <a:lnTo>
                  <a:pt x="71" y="35"/>
                </a:lnTo>
                <a:cubicBezTo>
                  <a:pt x="71" y="55"/>
                  <a:pt x="55" y="71"/>
                  <a:pt x="36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5" y="0"/>
                  <a:pt x="71" y="16"/>
                  <a:pt x="71" y="35"/>
                </a:cubicBezTo>
                <a:lnTo>
                  <a:pt x="71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" name="Freeform 1705">
            <a:extLst>
              <a:ext uri="{FF2B5EF4-FFF2-40B4-BE49-F238E27FC236}">
                <a16:creationId xmlns:a16="http://schemas.microsoft.com/office/drawing/2014/main" id="{94276927-BD11-35FD-BCA0-27B9817F033D}"/>
              </a:ext>
            </a:extLst>
          </p:cNvPr>
          <p:cNvSpPr>
            <a:spLocks/>
          </p:cNvSpPr>
          <p:nvPr/>
        </p:nvSpPr>
        <p:spPr bwMode="auto">
          <a:xfrm>
            <a:off x="8733591" y="5363567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1"/>
                  <a:pt x="35" y="71"/>
                </a:cubicBez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" name="Freeform 1706">
            <a:extLst>
              <a:ext uri="{FF2B5EF4-FFF2-40B4-BE49-F238E27FC236}">
                <a16:creationId xmlns:a16="http://schemas.microsoft.com/office/drawing/2014/main" id="{FE9A5932-1F3A-8715-8BDC-70E341E32D1A}"/>
              </a:ext>
            </a:extLst>
          </p:cNvPr>
          <p:cNvSpPr>
            <a:spLocks/>
          </p:cNvSpPr>
          <p:nvPr/>
        </p:nvSpPr>
        <p:spPr bwMode="auto">
          <a:xfrm>
            <a:off x="8778891" y="5363567"/>
            <a:ext cx="39810" cy="38451"/>
          </a:xfrm>
          <a:custGeom>
            <a:avLst/>
            <a:gdLst>
              <a:gd name="T0" fmla="*/ 70 w 70"/>
              <a:gd name="T1" fmla="*/ 35 h 71"/>
              <a:gd name="T2" fmla="*/ 70 w 70"/>
              <a:gd name="T3" fmla="*/ 35 h 71"/>
              <a:gd name="T4" fmla="*/ 35 w 70"/>
              <a:gd name="T5" fmla="*/ 71 h 71"/>
              <a:gd name="T6" fmla="*/ 0 w 70"/>
              <a:gd name="T7" fmla="*/ 35 h 71"/>
              <a:gd name="T8" fmla="*/ 35 w 70"/>
              <a:gd name="T9" fmla="*/ 0 h 71"/>
              <a:gd name="T10" fmla="*/ 70 w 70"/>
              <a:gd name="T11" fmla="*/ 35 h 71"/>
              <a:gd name="T12" fmla="*/ 70 w 70"/>
              <a:gd name="T13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1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9" name="Freeform 1707">
            <a:extLst>
              <a:ext uri="{FF2B5EF4-FFF2-40B4-BE49-F238E27FC236}">
                <a16:creationId xmlns:a16="http://schemas.microsoft.com/office/drawing/2014/main" id="{B6A6559D-4485-178D-1FC4-7809322E9497}"/>
              </a:ext>
            </a:extLst>
          </p:cNvPr>
          <p:cNvSpPr>
            <a:spLocks/>
          </p:cNvSpPr>
          <p:nvPr/>
        </p:nvSpPr>
        <p:spPr bwMode="auto">
          <a:xfrm>
            <a:off x="8766537" y="5318708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5" y="70"/>
                  <a:pt x="35" y="70"/>
                </a:cubicBezTo>
                <a:cubicBezTo>
                  <a:pt x="16" y="70"/>
                  <a:pt x="0" y="5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55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0" name="Freeform 1708">
            <a:extLst>
              <a:ext uri="{FF2B5EF4-FFF2-40B4-BE49-F238E27FC236}">
                <a16:creationId xmlns:a16="http://schemas.microsoft.com/office/drawing/2014/main" id="{13756B18-E3E6-4EE7-1C76-FC0BCAA99722}"/>
              </a:ext>
            </a:extLst>
          </p:cNvPr>
          <p:cNvSpPr>
            <a:spLocks/>
          </p:cNvSpPr>
          <p:nvPr/>
        </p:nvSpPr>
        <p:spPr bwMode="auto">
          <a:xfrm>
            <a:off x="8744573" y="5318708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5"/>
                  <a:pt x="54" y="70"/>
                  <a:pt x="35" y="70"/>
                </a:cubicBezTo>
                <a:cubicBezTo>
                  <a:pt x="15" y="70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54" y="0"/>
                  <a:pt x="70" y="16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1" name="Freeform 1709">
            <a:extLst>
              <a:ext uri="{FF2B5EF4-FFF2-40B4-BE49-F238E27FC236}">
                <a16:creationId xmlns:a16="http://schemas.microsoft.com/office/drawing/2014/main" id="{413532D2-4833-13B1-AB6E-170F232A3C0F}"/>
              </a:ext>
            </a:extLst>
          </p:cNvPr>
          <p:cNvSpPr>
            <a:spLocks/>
          </p:cNvSpPr>
          <p:nvPr/>
        </p:nvSpPr>
        <p:spPr bwMode="auto">
          <a:xfrm>
            <a:off x="8766537" y="5227705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5" y="70"/>
                  <a:pt x="35" y="70"/>
                </a:cubicBezTo>
                <a:cubicBezTo>
                  <a:pt x="16" y="70"/>
                  <a:pt x="0" y="54"/>
                  <a:pt x="0" y="35"/>
                </a:cubicBezTo>
                <a:cubicBezTo>
                  <a:pt x="0" y="15"/>
                  <a:pt x="16" y="0"/>
                  <a:pt x="35" y="0"/>
                </a:cubicBezTo>
                <a:cubicBezTo>
                  <a:pt x="55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2" name="Freeform 1710">
            <a:extLst>
              <a:ext uri="{FF2B5EF4-FFF2-40B4-BE49-F238E27FC236}">
                <a16:creationId xmlns:a16="http://schemas.microsoft.com/office/drawing/2014/main" id="{041BDDB9-71EE-E92B-0573-551E05327873}"/>
              </a:ext>
            </a:extLst>
          </p:cNvPr>
          <p:cNvSpPr>
            <a:spLocks/>
          </p:cNvSpPr>
          <p:nvPr/>
        </p:nvSpPr>
        <p:spPr bwMode="auto">
          <a:xfrm>
            <a:off x="8744573" y="5227705"/>
            <a:ext cx="41182" cy="37170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  <a:gd name="T10" fmla="*/ 70 w 70"/>
              <a:gd name="T11" fmla="*/ 35 h 70"/>
              <a:gd name="T12" fmla="*/ 70 w 70"/>
              <a:gd name="T13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70">
                <a:moveTo>
                  <a:pt x="70" y="35"/>
                </a:moveTo>
                <a:lnTo>
                  <a:pt x="70" y="35"/>
                </a:lnTo>
                <a:cubicBezTo>
                  <a:pt x="70" y="54"/>
                  <a:pt x="54" y="70"/>
                  <a:pt x="35" y="70"/>
                </a:cubicBezTo>
                <a:cubicBezTo>
                  <a:pt x="15" y="70"/>
                  <a:pt x="0" y="54"/>
                  <a:pt x="0" y="35"/>
                </a:cubicBezTo>
                <a:cubicBezTo>
                  <a:pt x="0" y="15"/>
                  <a:pt x="15" y="0"/>
                  <a:pt x="35" y="0"/>
                </a:cubicBezTo>
                <a:cubicBezTo>
                  <a:pt x="54" y="0"/>
                  <a:pt x="70" y="15"/>
                  <a:pt x="70" y="35"/>
                </a:cubicBezTo>
                <a:lnTo>
                  <a:pt x="70" y="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3" name="Freeform 1711">
            <a:extLst>
              <a:ext uri="{FF2B5EF4-FFF2-40B4-BE49-F238E27FC236}">
                <a16:creationId xmlns:a16="http://schemas.microsoft.com/office/drawing/2014/main" id="{B30BB42B-3BC9-69DC-E8D1-BB7BFF87551B}"/>
              </a:ext>
            </a:extLst>
          </p:cNvPr>
          <p:cNvSpPr>
            <a:spLocks/>
          </p:cNvSpPr>
          <p:nvPr/>
        </p:nvSpPr>
        <p:spPr bwMode="auto">
          <a:xfrm>
            <a:off x="2120185" y="3037447"/>
            <a:ext cx="0" cy="2371176"/>
          </a:xfrm>
          <a:custGeom>
            <a:avLst/>
            <a:gdLst>
              <a:gd name="T0" fmla="*/ 4387 h 4387"/>
              <a:gd name="T1" fmla="*/ 4387 h 4387"/>
              <a:gd name="T2" fmla="*/ 0 h 4387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4387">
                <a:moveTo>
                  <a:pt x="0" y="4387"/>
                </a:moveTo>
                <a:lnTo>
                  <a:pt x="0" y="4387"/>
                </a:lnTo>
                <a:lnTo>
                  <a:pt x="0" y="0"/>
                </a:lnTo>
              </a:path>
            </a:pathLst>
          </a:custGeom>
          <a:noFill/>
          <a:ln w="17463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4" name="Freeform 1712">
            <a:extLst>
              <a:ext uri="{FF2B5EF4-FFF2-40B4-BE49-F238E27FC236}">
                <a16:creationId xmlns:a16="http://schemas.microsoft.com/office/drawing/2014/main" id="{4516C15E-8F11-3813-84F4-4F4019AAA087}"/>
              </a:ext>
            </a:extLst>
          </p:cNvPr>
          <p:cNvSpPr>
            <a:spLocks/>
          </p:cNvSpPr>
          <p:nvPr/>
        </p:nvSpPr>
        <p:spPr bwMode="auto">
          <a:xfrm flipV="1">
            <a:off x="2066648" y="5368479"/>
            <a:ext cx="6989363" cy="41539"/>
          </a:xfrm>
          <a:custGeom>
            <a:avLst/>
            <a:gdLst>
              <a:gd name="T0" fmla="*/ 12867 w 12867"/>
              <a:gd name="T1" fmla="*/ 12867 w 12867"/>
              <a:gd name="T2" fmla="*/ 0 w 1286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67">
                <a:moveTo>
                  <a:pt x="12867" y="0"/>
                </a:moveTo>
                <a:lnTo>
                  <a:pt x="12867" y="0"/>
                </a:lnTo>
                <a:lnTo>
                  <a:pt x="0" y="0"/>
                </a:lnTo>
              </a:path>
            </a:pathLst>
          </a:custGeom>
          <a:noFill/>
          <a:ln w="17463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5" name="テキスト ボックス 724">
            <a:extLst>
              <a:ext uri="{FF2B5EF4-FFF2-40B4-BE49-F238E27FC236}">
                <a16:creationId xmlns:a16="http://schemas.microsoft.com/office/drawing/2014/main" id="{2CC7D90B-D627-CFDA-7A75-E4B2E18C12B6}"/>
              </a:ext>
            </a:extLst>
          </p:cNvPr>
          <p:cNvSpPr txBox="1"/>
          <p:nvPr/>
        </p:nvSpPr>
        <p:spPr>
          <a:xfrm>
            <a:off x="1859146" y="2934397"/>
            <a:ext cx="2701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26" name="テキスト ボックス 725">
            <a:extLst>
              <a:ext uri="{FF2B5EF4-FFF2-40B4-BE49-F238E27FC236}">
                <a16:creationId xmlns:a16="http://schemas.microsoft.com/office/drawing/2014/main" id="{BED3F366-1D26-C806-FF11-783921F1E0BC}"/>
              </a:ext>
            </a:extLst>
          </p:cNvPr>
          <p:cNvSpPr txBox="1"/>
          <p:nvPr/>
        </p:nvSpPr>
        <p:spPr>
          <a:xfrm>
            <a:off x="1859146" y="4112690"/>
            <a:ext cx="2701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27" name="テキスト ボックス 726">
            <a:extLst>
              <a:ext uri="{FF2B5EF4-FFF2-40B4-BE49-F238E27FC236}">
                <a16:creationId xmlns:a16="http://schemas.microsoft.com/office/drawing/2014/main" id="{D7CF2FBE-210C-A89F-871D-30D1AFB35C5F}"/>
              </a:ext>
            </a:extLst>
          </p:cNvPr>
          <p:cNvSpPr txBox="1"/>
          <p:nvPr/>
        </p:nvSpPr>
        <p:spPr>
          <a:xfrm>
            <a:off x="1859146" y="5293166"/>
            <a:ext cx="2701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748" name="テキスト ボックス 747">
            <a:extLst>
              <a:ext uri="{FF2B5EF4-FFF2-40B4-BE49-F238E27FC236}">
                <a16:creationId xmlns:a16="http://schemas.microsoft.com/office/drawing/2014/main" id="{B4C1ACBB-4D41-28B3-0AEE-DD04C896F511}"/>
              </a:ext>
            </a:extLst>
          </p:cNvPr>
          <p:cNvSpPr txBox="1"/>
          <p:nvPr/>
        </p:nvSpPr>
        <p:spPr>
          <a:xfrm rot="16200000">
            <a:off x="756792" y="1064480"/>
            <a:ext cx="20960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Relative abundance (%)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356FE23-A874-38B6-380C-2E7114B6DFA4}"/>
              </a:ext>
            </a:extLst>
          </p:cNvPr>
          <p:cNvGrpSpPr/>
          <p:nvPr/>
        </p:nvGrpSpPr>
        <p:grpSpPr>
          <a:xfrm>
            <a:off x="8397018" y="141791"/>
            <a:ext cx="845654" cy="382572"/>
            <a:chOff x="8354974" y="138758"/>
            <a:chExt cx="887671" cy="421072"/>
          </a:xfrm>
        </p:grpSpPr>
        <p:sp>
          <p:nvSpPr>
            <p:cNvPr id="753" name="正方形/長方形 752">
              <a:extLst>
                <a:ext uri="{FF2B5EF4-FFF2-40B4-BE49-F238E27FC236}">
                  <a16:creationId xmlns:a16="http://schemas.microsoft.com/office/drawing/2014/main" id="{B669F46C-7F98-273C-FA1C-CFF3329FB276}"/>
                </a:ext>
              </a:extLst>
            </p:cNvPr>
            <p:cNvSpPr/>
            <p:nvPr/>
          </p:nvSpPr>
          <p:spPr>
            <a:xfrm>
              <a:off x="8354974" y="182174"/>
              <a:ext cx="181543" cy="144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4" name="正方形/長方形 753">
              <a:extLst>
                <a:ext uri="{FF2B5EF4-FFF2-40B4-BE49-F238E27FC236}">
                  <a16:creationId xmlns:a16="http://schemas.microsoft.com/office/drawing/2014/main" id="{126983E6-5A40-212D-A86D-93285DFEEAB6}"/>
                </a:ext>
              </a:extLst>
            </p:cNvPr>
            <p:cNvSpPr/>
            <p:nvPr/>
          </p:nvSpPr>
          <p:spPr>
            <a:xfrm>
              <a:off x="8354974" y="349184"/>
              <a:ext cx="181543" cy="144000"/>
            </a:xfrm>
            <a:prstGeom prst="rect">
              <a:avLst/>
            </a:prstGeom>
            <a:solidFill>
              <a:srgbClr val="FF4E4C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5" name="テキスト ボックス 754">
              <a:extLst>
                <a:ext uri="{FF2B5EF4-FFF2-40B4-BE49-F238E27FC236}">
                  <a16:creationId xmlns:a16="http://schemas.microsoft.com/office/drawing/2014/main" id="{D5D44049-2A52-770D-A2E0-26A6B40B7241}"/>
                </a:ext>
              </a:extLst>
            </p:cNvPr>
            <p:cNvSpPr txBox="1"/>
            <p:nvPr/>
          </p:nvSpPr>
          <p:spPr>
            <a:xfrm>
              <a:off x="8476914" y="138758"/>
              <a:ext cx="765731" cy="254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756" name="テキスト ボックス 755">
              <a:extLst>
                <a:ext uri="{FF2B5EF4-FFF2-40B4-BE49-F238E27FC236}">
                  <a16:creationId xmlns:a16="http://schemas.microsoft.com/office/drawing/2014/main" id="{BD4C39B3-F495-8F14-BEDE-2CA4D8F326BE}"/>
                </a:ext>
              </a:extLst>
            </p:cNvPr>
            <p:cNvSpPr txBox="1"/>
            <p:nvPr/>
          </p:nvSpPr>
          <p:spPr>
            <a:xfrm>
              <a:off x="8476913" y="305768"/>
              <a:ext cx="765724" cy="254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Psyllium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9947F65A-CE68-13ED-5216-57CDD9BCDB29}"/>
              </a:ext>
            </a:extLst>
          </p:cNvPr>
          <p:cNvGrpSpPr/>
          <p:nvPr/>
        </p:nvGrpSpPr>
        <p:grpSpPr>
          <a:xfrm>
            <a:off x="8394947" y="3046280"/>
            <a:ext cx="848265" cy="382572"/>
            <a:chOff x="8352800" y="3335535"/>
            <a:chExt cx="890412" cy="421072"/>
          </a:xfrm>
        </p:grpSpPr>
        <p:sp>
          <p:nvSpPr>
            <p:cNvPr id="757" name="正方形/長方形 756">
              <a:extLst>
                <a:ext uri="{FF2B5EF4-FFF2-40B4-BE49-F238E27FC236}">
                  <a16:creationId xmlns:a16="http://schemas.microsoft.com/office/drawing/2014/main" id="{37552FD9-93AD-224E-5408-473BC64A9E05}"/>
                </a:ext>
              </a:extLst>
            </p:cNvPr>
            <p:cNvSpPr/>
            <p:nvPr/>
          </p:nvSpPr>
          <p:spPr>
            <a:xfrm>
              <a:off x="8352800" y="3378951"/>
              <a:ext cx="181543" cy="144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8" name="正方形/長方形 757">
              <a:extLst>
                <a:ext uri="{FF2B5EF4-FFF2-40B4-BE49-F238E27FC236}">
                  <a16:creationId xmlns:a16="http://schemas.microsoft.com/office/drawing/2014/main" id="{B57FFF0F-95B2-6E97-0BEE-8858D5FF7DF1}"/>
                </a:ext>
              </a:extLst>
            </p:cNvPr>
            <p:cNvSpPr/>
            <p:nvPr/>
          </p:nvSpPr>
          <p:spPr>
            <a:xfrm>
              <a:off x="8352800" y="3545961"/>
              <a:ext cx="181543" cy="144000"/>
            </a:xfrm>
            <a:prstGeom prst="rect">
              <a:avLst/>
            </a:prstGeom>
            <a:solidFill>
              <a:srgbClr val="FF4E4C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9" name="テキスト ボックス 758">
              <a:extLst>
                <a:ext uri="{FF2B5EF4-FFF2-40B4-BE49-F238E27FC236}">
                  <a16:creationId xmlns:a16="http://schemas.microsoft.com/office/drawing/2014/main" id="{02B9A6C3-9B06-B67E-E793-7944703E1968}"/>
                </a:ext>
              </a:extLst>
            </p:cNvPr>
            <p:cNvSpPr txBox="1"/>
            <p:nvPr/>
          </p:nvSpPr>
          <p:spPr>
            <a:xfrm>
              <a:off x="8477481" y="3335535"/>
              <a:ext cx="765731" cy="254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760" name="テキスト ボックス 759">
              <a:extLst>
                <a:ext uri="{FF2B5EF4-FFF2-40B4-BE49-F238E27FC236}">
                  <a16:creationId xmlns:a16="http://schemas.microsoft.com/office/drawing/2014/main" id="{209DF31B-2914-7FE4-3639-49C20C2A5A52}"/>
                </a:ext>
              </a:extLst>
            </p:cNvPr>
            <p:cNvSpPr txBox="1"/>
            <p:nvPr/>
          </p:nvSpPr>
          <p:spPr>
            <a:xfrm>
              <a:off x="8477481" y="3502545"/>
              <a:ext cx="665641" cy="254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Psyllium</a:t>
              </a:r>
            </a:p>
          </p:txBody>
        </p:sp>
      </p:grpSp>
      <p:sp>
        <p:nvSpPr>
          <p:cNvPr id="764" name="テキスト ボックス 763">
            <a:extLst>
              <a:ext uri="{FF2B5EF4-FFF2-40B4-BE49-F238E27FC236}">
                <a16:creationId xmlns:a16="http://schemas.microsoft.com/office/drawing/2014/main" id="{4D2E8F56-3A45-02FC-B696-A98C3F9D79FA}"/>
              </a:ext>
            </a:extLst>
          </p:cNvPr>
          <p:cNvSpPr txBox="1"/>
          <p:nvPr/>
        </p:nvSpPr>
        <p:spPr>
          <a:xfrm rot="19981906">
            <a:off x="1518480" y="5525354"/>
            <a:ext cx="107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g_[Eubacterium]</a:t>
            </a:r>
          </a:p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brachy_group</a:t>
            </a:r>
          </a:p>
        </p:txBody>
      </p:sp>
      <p:sp>
        <p:nvSpPr>
          <p:cNvPr id="765" name="テキスト ボックス 764">
            <a:extLst>
              <a:ext uri="{FF2B5EF4-FFF2-40B4-BE49-F238E27FC236}">
                <a16:creationId xmlns:a16="http://schemas.microsoft.com/office/drawing/2014/main" id="{E25E94F3-A60F-915A-C6C7-3550E5464BA5}"/>
              </a:ext>
            </a:extLst>
          </p:cNvPr>
          <p:cNvSpPr txBox="1"/>
          <p:nvPr/>
        </p:nvSpPr>
        <p:spPr>
          <a:xfrm rot="19981906">
            <a:off x="1995984" y="5559448"/>
            <a:ext cx="1159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g_[Eubacterium]</a:t>
            </a:r>
          </a:p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nodatum_group</a:t>
            </a:r>
          </a:p>
        </p:txBody>
      </p: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73277EFC-BCF8-778C-DB81-A0DFA74A0827}"/>
              </a:ext>
            </a:extLst>
          </p:cNvPr>
          <p:cNvSpPr txBox="1"/>
          <p:nvPr/>
        </p:nvSpPr>
        <p:spPr>
          <a:xfrm rot="19981906">
            <a:off x="2542610" y="5593372"/>
            <a:ext cx="1179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g_Desulfovibrio</a:t>
            </a:r>
          </a:p>
        </p:txBody>
      </p:sp>
      <p:sp>
        <p:nvSpPr>
          <p:cNvPr id="772" name="テキスト ボックス 771">
            <a:extLst>
              <a:ext uri="{FF2B5EF4-FFF2-40B4-BE49-F238E27FC236}">
                <a16:creationId xmlns:a16="http://schemas.microsoft.com/office/drawing/2014/main" id="{9A045231-1FBD-68C4-F6B2-367C68A9620A}"/>
              </a:ext>
            </a:extLst>
          </p:cNvPr>
          <p:cNvSpPr txBox="1"/>
          <p:nvPr/>
        </p:nvSpPr>
        <p:spPr>
          <a:xfrm rot="19981906">
            <a:off x="2303108" y="5747878"/>
            <a:ext cx="18575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g_Erysipelatoclostridiaceae</a:t>
            </a:r>
          </a:p>
        </p:txBody>
      </p:sp>
      <p:sp>
        <p:nvSpPr>
          <p:cNvPr id="773" name="テキスト ボックス 772">
            <a:extLst>
              <a:ext uri="{FF2B5EF4-FFF2-40B4-BE49-F238E27FC236}">
                <a16:creationId xmlns:a16="http://schemas.microsoft.com/office/drawing/2014/main" id="{6ABC1602-ABC0-3BC0-B264-15A1AF90DC70}"/>
              </a:ext>
            </a:extLst>
          </p:cNvPr>
          <p:cNvSpPr txBox="1"/>
          <p:nvPr/>
        </p:nvSpPr>
        <p:spPr>
          <a:xfrm rot="19981906">
            <a:off x="3139576" y="5655587"/>
            <a:ext cx="14078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g_Faecalibaculum</a:t>
            </a:r>
          </a:p>
        </p:txBody>
      </p:sp>
      <p:sp>
        <p:nvSpPr>
          <p:cNvPr id="774" name="テキスト ボックス 773">
            <a:extLst>
              <a:ext uri="{FF2B5EF4-FFF2-40B4-BE49-F238E27FC236}">
                <a16:creationId xmlns:a16="http://schemas.microsoft.com/office/drawing/2014/main" id="{4F1DE41C-1CFA-8C9F-3382-E5652BC31716}"/>
              </a:ext>
            </a:extLst>
          </p:cNvPr>
          <p:cNvSpPr txBox="1"/>
          <p:nvPr/>
        </p:nvSpPr>
        <p:spPr>
          <a:xfrm rot="19981906">
            <a:off x="3174795" y="5760449"/>
            <a:ext cx="19925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g_Family_XIII_AD3011_group</a:t>
            </a:r>
          </a:p>
        </p:txBody>
      </p:sp>
      <p:sp>
        <p:nvSpPr>
          <p:cNvPr id="775" name="テキスト ボックス 774">
            <a:extLst>
              <a:ext uri="{FF2B5EF4-FFF2-40B4-BE49-F238E27FC236}">
                <a16:creationId xmlns:a16="http://schemas.microsoft.com/office/drawing/2014/main" id="{B7280380-A9AE-08D4-DE1A-8F8E5558DC07}"/>
              </a:ext>
            </a:extLst>
          </p:cNvPr>
          <p:cNvSpPr txBox="1"/>
          <p:nvPr/>
        </p:nvSpPr>
        <p:spPr>
          <a:xfrm rot="19981906">
            <a:off x="4432146" y="5806749"/>
            <a:ext cx="2086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g_Lachnospiraceae_UCG-006</a:t>
            </a:r>
          </a:p>
        </p:txBody>
      </p:sp>
      <p:sp>
        <p:nvSpPr>
          <p:cNvPr id="776" name="テキスト ボックス 775">
            <a:extLst>
              <a:ext uri="{FF2B5EF4-FFF2-40B4-BE49-F238E27FC236}">
                <a16:creationId xmlns:a16="http://schemas.microsoft.com/office/drawing/2014/main" id="{F0BE4E74-F008-12FD-D8B2-A323437482A3}"/>
              </a:ext>
            </a:extLst>
          </p:cNvPr>
          <p:cNvSpPr txBox="1"/>
          <p:nvPr/>
        </p:nvSpPr>
        <p:spPr>
          <a:xfrm rot="19981906">
            <a:off x="4663452" y="5605656"/>
            <a:ext cx="13919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g_Intestinimonas</a:t>
            </a:r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C0E28B8C-0E83-40AE-F59E-E25157E41A53}"/>
              </a:ext>
            </a:extLst>
          </p:cNvPr>
          <p:cNvSpPr txBox="1"/>
          <p:nvPr/>
        </p:nvSpPr>
        <p:spPr>
          <a:xfrm rot="19981906">
            <a:off x="4263062" y="5624643"/>
            <a:ext cx="13130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g_Incertae_Sedis</a:t>
            </a:r>
          </a:p>
        </p:txBody>
      </p:sp>
      <p:sp>
        <p:nvSpPr>
          <p:cNvPr id="778" name="テキスト ボックス 777">
            <a:extLst>
              <a:ext uri="{FF2B5EF4-FFF2-40B4-BE49-F238E27FC236}">
                <a16:creationId xmlns:a16="http://schemas.microsoft.com/office/drawing/2014/main" id="{E4F7D5E0-ECA7-94D4-C7EA-B68750FBC01D}"/>
              </a:ext>
            </a:extLst>
          </p:cNvPr>
          <p:cNvSpPr txBox="1"/>
          <p:nvPr/>
        </p:nvSpPr>
        <p:spPr>
          <a:xfrm rot="19981906">
            <a:off x="6690163" y="5680093"/>
            <a:ext cx="12876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g_Turicibacter</a:t>
            </a:r>
          </a:p>
        </p:txBody>
      </p:sp>
      <p:sp>
        <p:nvSpPr>
          <p:cNvPr id="779" name="テキスト ボックス 778">
            <a:extLst>
              <a:ext uri="{FF2B5EF4-FFF2-40B4-BE49-F238E27FC236}">
                <a16:creationId xmlns:a16="http://schemas.microsoft.com/office/drawing/2014/main" id="{26020913-5515-8F92-3716-551837FCC801}"/>
              </a:ext>
            </a:extLst>
          </p:cNvPr>
          <p:cNvSpPr txBox="1"/>
          <p:nvPr/>
        </p:nvSpPr>
        <p:spPr>
          <a:xfrm rot="19981906">
            <a:off x="5860077" y="5568409"/>
            <a:ext cx="11379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g_Lactococcus</a:t>
            </a:r>
          </a:p>
        </p:txBody>
      </p:sp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70BE5C2F-DFD1-5316-E136-6B608D313FC7}"/>
              </a:ext>
            </a:extLst>
          </p:cNvPr>
          <p:cNvSpPr txBox="1"/>
          <p:nvPr/>
        </p:nvSpPr>
        <p:spPr>
          <a:xfrm rot="19981906">
            <a:off x="7221121" y="5612055"/>
            <a:ext cx="12104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g_UBA1819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17CA2E1F-187E-47D8-E4FD-812DA2063A04}"/>
              </a:ext>
            </a:extLst>
          </p:cNvPr>
          <p:cNvSpPr txBox="1"/>
          <p:nvPr/>
        </p:nvSpPr>
        <p:spPr>
          <a:xfrm rot="19981906">
            <a:off x="7880921" y="5593446"/>
            <a:ext cx="9842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g_UCG-010</a:t>
            </a:r>
          </a:p>
        </p:txBody>
      </p:sp>
      <p:sp>
        <p:nvSpPr>
          <p:cNvPr id="783" name="テキスト ボックス 782">
            <a:extLst>
              <a:ext uri="{FF2B5EF4-FFF2-40B4-BE49-F238E27FC236}">
                <a16:creationId xmlns:a16="http://schemas.microsoft.com/office/drawing/2014/main" id="{286A11FC-33A9-50BF-7229-B9EAB0E613B9}"/>
              </a:ext>
            </a:extLst>
          </p:cNvPr>
          <p:cNvSpPr txBox="1"/>
          <p:nvPr/>
        </p:nvSpPr>
        <p:spPr>
          <a:xfrm rot="19981906">
            <a:off x="6297165" y="5603275"/>
            <a:ext cx="11379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g__Roseburia</a:t>
            </a:r>
          </a:p>
        </p:txBody>
      </p:sp>
      <p:sp>
        <p:nvSpPr>
          <p:cNvPr id="806" name="正方形/長方形 805">
            <a:extLst>
              <a:ext uri="{FF2B5EF4-FFF2-40B4-BE49-F238E27FC236}">
                <a16:creationId xmlns:a16="http://schemas.microsoft.com/office/drawing/2014/main" id="{DBFF342F-6A87-307F-C9D0-48B03DC7BA3C}"/>
              </a:ext>
            </a:extLst>
          </p:cNvPr>
          <p:cNvSpPr/>
          <p:nvPr/>
        </p:nvSpPr>
        <p:spPr>
          <a:xfrm>
            <a:off x="-20773" y="19533"/>
            <a:ext cx="693707" cy="277057"/>
          </a:xfrm>
          <a:prstGeom prst="rect">
            <a:avLst/>
          </a:prstGeom>
          <a:noFill/>
        </p:spPr>
        <p:txBody>
          <a:bodyPr wrap="none" lIns="63305" tIns="31652" rIns="63305" bIns="31652">
            <a:spAutoFit/>
          </a:bodyPr>
          <a:lstStyle/>
          <a:p>
            <a:r>
              <a:rPr lang="en-US" altLang="ja-JP" sz="138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Fig. S2</a:t>
            </a:r>
            <a:endParaRPr lang="ja-JP" altLang="en-US" sz="1385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7" name="テキスト ボックス 806">
            <a:extLst>
              <a:ext uri="{FF2B5EF4-FFF2-40B4-BE49-F238E27FC236}">
                <a16:creationId xmlns:a16="http://schemas.microsoft.com/office/drawing/2014/main" id="{45414459-BD3F-D101-5F3B-DBF20C205866}"/>
              </a:ext>
            </a:extLst>
          </p:cNvPr>
          <p:cNvSpPr txBox="1"/>
          <p:nvPr/>
        </p:nvSpPr>
        <p:spPr>
          <a:xfrm>
            <a:off x="1400043" y="29804"/>
            <a:ext cx="26538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A</a:t>
            </a:r>
            <a:endParaRPr lang="ja-JP" altLang="en-US" sz="12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808" name="テキスト ボックス 807">
            <a:extLst>
              <a:ext uri="{FF2B5EF4-FFF2-40B4-BE49-F238E27FC236}">
                <a16:creationId xmlns:a16="http://schemas.microsoft.com/office/drawing/2014/main" id="{A37A1C90-592F-78C8-E2E9-1F76475321E6}"/>
              </a:ext>
            </a:extLst>
          </p:cNvPr>
          <p:cNvSpPr txBox="1"/>
          <p:nvPr/>
        </p:nvSpPr>
        <p:spPr>
          <a:xfrm>
            <a:off x="1400043" y="2920382"/>
            <a:ext cx="26538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B</a:t>
            </a:r>
            <a:endParaRPr lang="ja-JP" altLang="en-US" sz="12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F44374A-05BF-FD1E-2AC2-F5A1C42467C3}"/>
              </a:ext>
            </a:extLst>
          </p:cNvPr>
          <p:cNvGrpSpPr/>
          <p:nvPr/>
        </p:nvGrpSpPr>
        <p:grpSpPr>
          <a:xfrm>
            <a:off x="2325571" y="1429242"/>
            <a:ext cx="203734" cy="230832"/>
            <a:chOff x="6876116" y="339071"/>
            <a:chExt cx="434651" cy="254061"/>
          </a:xfrm>
        </p:grpSpPr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F826285F-174D-9076-1232-22AC5851B88A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4A0DBEE2-353F-6D1E-92B7-BB4D8D27776F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535C91B3-CDF8-EE35-B850-9878C1C2E7CB}"/>
              </a:ext>
            </a:extLst>
          </p:cNvPr>
          <p:cNvGrpSpPr/>
          <p:nvPr/>
        </p:nvGrpSpPr>
        <p:grpSpPr>
          <a:xfrm>
            <a:off x="2941130" y="1255430"/>
            <a:ext cx="203734" cy="230832"/>
            <a:chOff x="6876116" y="339071"/>
            <a:chExt cx="434651" cy="254061"/>
          </a:xfrm>
        </p:grpSpPr>
        <p:sp>
          <p:nvSpPr>
            <p:cNvPr id="72" name="テキスト ボックス 71">
              <a:extLst>
                <a:ext uri="{FF2B5EF4-FFF2-40B4-BE49-F238E27FC236}">
                  <a16:creationId xmlns:a16="http://schemas.microsoft.com/office/drawing/2014/main" id="{0353D196-E397-57FF-B4DD-A06807742C06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73" name="直線コネクタ 72">
              <a:extLst>
                <a:ext uri="{FF2B5EF4-FFF2-40B4-BE49-F238E27FC236}">
                  <a16:creationId xmlns:a16="http://schemas.microsoft.com/office/drawing/2014/main" id="{7D833F16-5937-3878-A55A-EC8B22087094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D636D5B1-BBA4-831B-D0D8-417B4F5E1FEB}"/>
              </a:ext>
            </a:extLst>
          </p:cNvPr>
          <p:cNvGrpSpPr/>
          <p:nvPr/>
        </p:nvGrpSpPr>
        <p:grpSpPr>
          <a:xfrm>
            <a:off x="3528789" y="1255430"/>
            <a:ext cx="203734" cy="230832"/>
            <a:chOff x="6876116" y="339071"/>
            <a:chExt cx="434651" cy="254061"/>
          </a:xfrm>
        </p:grpSpPr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BDDEEAD3-379D-17FC-4FF6-72D5820BCB2F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76" name="直線コネクタ 75">
              <a:extLst>
                <a:ext uri="{FF2B5EF4-FFF2-40B4-BE49-F238E27FC236}">
                  <a16:creationId xmlns:a16="http://schemas.microsoft.com/office/drawing/2014/main" id="{8BC12097-F605-5670-61B3-82690B23EAC3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1B4E303F-57DE-227A-C42C-39AA7618A4FE}"/>
              </a:ext>
            </a:extLst>
          </p:cNvPr>
          <p:cNvGrpSpPr/>
          <p:nvPr/>
        </p:nvGrpSpPr>
        <p:grpSpPr>
          <a:xfrm>
            <a:off x="4130275" y="1255430"/>
            <a:ext cx="203734" cy="230832"/>
            <a:chOff x="6876116" y="339071"/>
            <a:chExt cx="434651" cy="254061"/>
          </a:xfrm>
        </p:grpSpPr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DF143EDB-5B8A-5722-EF4F-95DC2D2419D7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79" name="直線コネクタ 78">
              <a:extLst>
                <a:ext uri="{FF2B5EF4-FFF2-40B4-BE49-F238E27FC236}">
                  <a16:creationId xmlns:a16="http://schemas.microsoft.com/office/drawing/2014/main" id="{985CD611-46B1-0C3B-0BC7-41CEE602408C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1D19E52A-3C60-F35E-27EF-C35C1A0ED9F8}"/>
              </a:ext>
            </a:extLst>
          </p:cNvPr>
          <p:cNvGrpSpPr/>
          <p:nvPr/>
        </p:nvGrpSpPr>
        <p:grpSpPr>
          <a:xfrm>
            <a:off x="4787071" y="-27025"/>
            <a:ext cx="203734" cy="230832"/>
            <a:chOff x="6876116" y="339071"/>
            <a:chExt cx="434651" cy="254061"/>
          </a:xfrm>
        </p:grpSpPr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8370C459-0E6A-8646-4113-570E69460498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82" name="直線コネクタ 81">
              <a:extLst>
                <a:ext uri="{FF2B5EF4-FFF2-40B4-BE49-F238E27FC236}">
                  <a16:creationId xmlns:a16="http://schemas.microsoft.com/office/drawing/2014/main" id="{8D6E88B4-2EA5-D3D0-751A-1E87D6780EFB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2251F424-9AD5-B3C0-A343-F5CFA96BA776}"/>
              </a:ext>
            </a:extLst>
          </p:cNvPr>
          <p:cNvGrpSpPr/>
          <p:nvPr/>
        </p:nvGrpSpPr>
        <p:grpSpPr>
          <a:xfrm>
            <a:off x="5561329" y="735088"/>
            <a:ext cx="203734" cy="230832"/>
            <a:chOff x="6876116" y="339071"/>
            <a:chExt cx="434651" cy="254061"/>
          </a:xfrm>
        </p:grpSpPr>
        <p:sp>
          <p:nvSpPr>
            <p:cNvPr id="84" name="テキスト ボックス 83">
              <a:extLst>
                <a:ext uri="{FF2B5EF4-FFF2-40B4-BE49-F238E27FC236}">
                  <a16:creationId xmlns:a16="http://schemas.microsoft.com/office/drawing/2014/main" id="{4A799A72-B6B0-6474-6248-06206282E447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85" name="直線コネクタ 84">
              <a:extLst>
                <a:ext uri="{FF2B5EF4-FFF2-40B4-BE49-F238E27FC236}">
                  <a16:creationId xmlns:a16="http://schemas.microsoft.com/office/drawing/2014/main" id="{D946B649-27C7-A3A4-003A-7CD0ACCD3201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6AF1078D-E868-CF3D-2141-3284016B8013}"/>
              </a:ext>
            </a:extLst>
          </p:cNvPr>
          <p:cNvGrpSpPr/>
          <p:nvPr/>
        </p:nvGrpSpPr>
        <p:grpSpPr>
          <a:xfrm>
            <a:off x="5950524" y="1306818"/>
            <a:ext cx="203734" cy="230832"/>
            <a:chOff x="6876116" y="339071"/>
            <a:chExt cx="434651" cy="254061"/>
          </a:xfrm>
        </p:grpSpPr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5DB5EA92-DBCF-CC25-B651-138F5A5F5C2C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63" name="直線コネクタ 162">
              <a:extLst>
                <a:ext uri="{FF2B5EF4-FFF2-40B4-BE49-F238E27FC236}">
                  <a16:creationId xmlns:a16="http://schemas.microsoft.com/office/drawing/2014/main" id="{F0AF2478-C94D-3A32-93A5-36FDDF15A3C7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06128393-D378-6F18-1F03-66F3D88AE654}"/>
              </a:ext>
            </a:extLst>
          </p:cNvPr>
          <p:cNvGrpSpPr/>
          <p:nvPr/>
        </p:nvGrpSpPr>
        <p:grpSpPr>
          <a:xfrm>
            <a:off x="6503990" y="1440039"/>
            <a:ext cx="203734" cy="230832"/>
            <a:chOff x="6876116" y="339071"/>
            <a:chExt cx="434651" cy="254061"/>
          </a:xfrm>
        </p:grpSpPr>
        <p:sp>
          <p:nvSpPr>
            <p:cNvPr id="165" name="テキスト ボックス 164">
              <a:extLst>
                <a:ext uri="{FF2B5EF4-FFF2-40B4-BE49-F238E27FC236}">
                  <a16:creationId xmlns:a16="http://schemas.microsoft.com/office/drawing/2014/main" id="{8855AF3D-DB63-6783-8D56-BCDCE94ECF99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66" name="直線コネクタ 165">
              <a:extLst>
                <a:ext uri="{FF2B5EF4-FFF2-40B4-BE49-F238E27FC236}">
                  <a16:creationId xmlns:a16="http://schemas.microsoft.com/office/drawing/2014/main" id="{4AD8C2BF-D20A-3C51-DA8E-F7E36A55A93E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グループ化 166">
            <a:extLst>
              <a:ext uri="{FF2B5EF4-FFF2-40B4-BE49-F238E27FC236}">
                <a16:creationId xmlns:a16="http://schemas.microsoft.com/office/drawing/2014/main" id="{7F4DBD88-AA6B-33C6-CB7B-72AC2473BC78}"/>
              </a:ext>
            </a:extLst>
          </p:cNvPr>
          <p:cNvGrpSpPr/>
          <p:nvPr/>
        </p:nvGrpSpPr>
        <p:grpSpPr>
          <a:xfrm>
            <a:off x="7152048" y="1507617"/>
            <a:ext cx="203734" cy="230832"/>
            <a:chOff x="6876116" y="339071"/>
            <a:chExt cx="434651" cy="254061"/>
          </a:xfrm>
        </p:grpSpPr>
        <p:sp>
          <p:nvSpPr>
            <p:cNvPr id="168" name="テキスト ボックス 167">
              <a:extLst>
                <a:ext uri="{FF2B5EF4-FFF2-40B4-BE49-F238E27FC236}">
                  <a16:creationId xmlns:a16="http://schemas.microsoft.com/office/drawing/2014/main" id="{C70D6D29-9EA6-6250-718D-D670DFF676BC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69" name="直線コネクタ 168">
              <a:extLst>
                <a:ext uri="{FF2B5EF4-FFF2-40B4-BE49-F238E27FC236}">
                  <a16:creationId xmlns:a16="http://schemas.microsoft.com/office/drawing/2014/main" id="{4C209388-2DC1-BBFE-A529-F3A4146ED53E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グループ化 169">
            <a:extLst>
              <a:ext uri="{FF2B5EF4-FFF2-40B4-BE49-F238E27FC236}">
                <a16:creationId xmlns:a16="http://schemas.microsoft.com/office/drawing/2014/main" id="{54F125E5-ED00-A4AE-4031-A3CDB8E8455F}"/>
              </a:ext>
            </a:extLst>
          </p:cNvPr>
          <p:cNvGrpSpPr/>
          <p:nvPr/>
        </p:nvGrpSpPr>
        <p:grpSpPr>
          <a:xfrm>
            <a:off x="7697711" y="1225759"/>
            <a:ext cx="203734" cy="230832"/>
            <a:chOff x="6876116" y="339071"/>
            <a:chExt cx="434651" cy="254061"/>
          </a:xfrm>
        </p:grpSpPr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160A4483-9560-EDE4-B7B3-8B5E315E3EDD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72" name="直線コネクタ 171">
              <a:extLst>
                <a:ext uri="{FF2B5EF4-FFF2-40B4-BE49-F238E27FC236}">
                  <a16:creationId xmlns:a16="http://schemas.microsoft.com/office/drawing/2014/main" id="{BACB7E6A-0F07-2930-0873-53B2FB8DAA79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グループ化 172">
            <a:extLst>
              <a:ext uri="{FF2B5EF4-FFF2-40B4-BE49-F238E27FC236}">
                <a16:creationId xmlns:a16="http://schemas.microsoft.com/office/drawing/2014/main" id="{36D4B367-4FA5-3A64-B6CB-493353E79718}"/>
              </a:ext>
            </a:extLst>
          </p:cNvPr>
          <p:cNvGrpSpPr/>
          <p:nvPr/>
        </p:nvGrpSpPr>
        <p:grpSpPr>
          <a:xfrm>
            <a:off x="8292284" y="1225759"/>
            <a:ext cx="203734" cy="230832"/>
            <a:chOff x="6876116" y="339071"/>
            <a:chExt cx="434651" cy="254061"/>
          </a:xfrm>
        </p:grpSpPr>
        <p:sp>
          <p:nvSpPr>
            <p:cNvPr id="174" name="テキスト ボックス 173">
              <a:extLst>
                <a:ext uri="{FF2B5EF4-FFF2-40B4-BE49-F238E27FC236}">
                  <a16:creationId xmlns:a16="http://schemas.microsoft.com/office/drawing/2014/main" id="{9751B751-A866-B655-E1C0-63564B328C10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75" name="直線コネクタ 174">
              <a:extLst>
                <a:ext uri="{FF2B5EF4-FFF2-40B4-BE49-F238E27FC236}">
                  <a16:creationId xmlns:a16="http://schemas.microsoft.com/office/drawing/2014/main" id="{FD82D16C-D26A-7EBF-BB89-2E7EE0F36E8D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グループ化 257">
            <a:extLst>
              <a:ext uri="{FF2B5EF4-FFF2-40B4-BE49-F238E27FC236}">
                <a16:creationId xmlns:a16="http://schemas.microsoft.com/office/drawing/2014/main" id="{2AE0C6A2-2F9E-172D-1D99-3A301800B674}"/>
              </a:ext>
            </a:extLst>
          </p:cNvPr>
          <p:cNvGrpSpPr/>
          <p:nvPr/>
        </p:nvGrpSpPr>
        <p:grpSpPr>
          <a:xfrm>
            <a:off x="2317460" y="4768117"/>
            <a:ext cx="203734" cy="230832"/>
            <a:chOff x="6876116" y="339071"/>
            <a:chExt cx="434651" cy="254061"/>
          </a:xfrm>
        </p:grpSpPr>
        <p:sp>
          <p:nvSpPr>
            <p:cNvPr id="259" name="テキスト ボックス 258">
              <a:extLst>
                <a:ext uri="{FF2B5EF4-FFF2-40B4-BE49-F238E27FC236}">
                  <a16:creationId xmlns:a16="http://schemas.microsoft.com/office/drawing/2014/main" id="{7F5D93F6-542C-3A40-4AB2-77725ACD64C9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60" name="直線コネクタ 259">
              <a:extLst>
                <a:ext uri="{FF2B5EF4-FFF2-40B4-BE49-F238E27FC236}">
                  <a16:creationId xmlns:a16="http://schemas.microsoft.com/office/drawing/2014/main" id="{1E1043BC-1309-8200-2897-2A9ABF1AA04D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グループ化 260">
            <a:extLst>
              <a:ext uri="{FF2B5EF4-FFF2-40B4-BE49-F238E27FC236}">
                <a16:creationId xmlns:a16="http://schemas.microsoft.com/office/drawing/2014/main" id="{B0854482-5D0A-62FF-CE0B-42FD2ACF913D}"/>
              </a:ext>
            </a:extLst>
          </p:cNvPr>
          <p:cNvGrpSpPr/>
          <p:nvPr/>
        </p:nvGrpSpPr>
        <p:grpSpPr>
          <a:xfrm>
            <a:off x="2803519" y="4635671"/>
            <a:ext cx="203734" cy="230832"/>
            <a:chOff x="6876116" y="339071"/>
            <a:chExt cx="434651" cy="254061"/>
          </a:xfrm>
        </p:grpSpPr>
        <p:sp>
          <p:nvSpPr>
            <p:cNvPr id="262" name="テキスト ボックス 261">
              <a:extLst>
                <a:ext uri="{FF2B5EF4-FFF2-40B4-BE49-F238E27FC236}">
                  <a16:creationId xmlns:a16="http://schemas.microsoft.com/office/drawing/2014/main" id="{AD17F295-1605-9AA4-0DD0-FFDEE2CCA263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63" name="直線コネクタ 262">
              <a:extLst>
                <a:ext uri="{FF2B5EF4-FFF2-40B4-BE49-F238E27FC236}">
                  <a16:creationId xmlns:a16="http://schemas.microsoft.com/office/drawing/2014/main" id="{9882D2CC-A23C-DADD-693B-7A8D2442EB89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4" name="グループ化 263">
            <a:extLst>
              <a:ext uri="{FF2B5EF4-FFF2-40B4-BE49-F238E27FC236}">
                <a16:creationId xmlns:a16="http://schemas.microsoft.com/office/drawing/2014/main" id="{E1E9EC5E-6E80-BB96-E327-33D80100ECA3}"/>
              </a:ext>
            </a:extLst>
          </p:cNvPr>
          <p:cNvGrpSpPr/>
          <p:nvPr/>
        </p:nvGrpSpPr>
        <p:grpSpPr>
          <a:xfrm>
            <a:off x="3365327" y="4346699"/>
            <a:ext cx="203734" cy="230832"/>
            <a:chOff x="6876116" y="339071"/>
            <a:chExt cx="434651" cy="254061"/>
          </a:xfrm>
        </p:grpSpPr>
        <p:sp>
          <p:nvSpPr>
            <p:cNvPr id="265" name="テキスト ボックス 264">
              <a:extLst>
                <a:ext uri="{FF2B5EF4-FFF2-40B4-BE49-F238E27FC236}">
                  <a16:creationId xmlns:a16="http://schemas.microsoft.com/office/drawing/2014/main" id="{A9CD65AC-4CFB-3B8F-6751-9F72904499A4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66" name="直線コネクタ 265">
              <a:extLst>
                <a:ext uri="{FF2B5EF4-FFF2-40B4-BE49-F238E27FC236}">
                  <a16:creationId xmlns:a16="http://schemas.microsoft.com/office/drawing/2014/main" id="{3D634609-C95E-13D0-66A4-367893772843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7" name="グループ化 266">
            <a:extLst>
              <a:ext uri="{FF2B5EF4-FFF2-40B4-BE49-F238E27FC236}">
                <a16:creationId xmlns:a16="http://schemas.microsoft.com/office/drawing/2014/main" id="{1A9EC827-DCB8-379A-8099-6EE89F9A7B5A}"/>
              </a:ext>
            </a:extLst>
          </p:cNvPr>
          <p:cNvGrpSpPr/>
          <p:nvPr/>
        </p:nvGrpSpPr>
        <p:grpSpPr>
          <a:xfrm>
            <a:off x="3794615" y="4540072"/>
            <a:ext cx="203734" cy="230832"/>
            <a:chOff x="6876116" y="339071"/>
            <a:chExt cx="434651" cy="254061"/>
          </a:xfrm>
        </p:grpSpPr>
        <p:sp>
          <p:nvSpPr>
            <p:cNvPr id="268" name="テキスト ボックス 267">
              <a:extLst>
                <a:ext uri="{FF2B5EF4-FFF2-40B4-BE49-F238E27FC236}">
                  <a16:creationId xmlns:a16="http://schemas.microsoft.com/office/drawing/2014/main" id="{F2FCF454-6FB7-51CA-CADE-1ABF68472CAB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69" name="直線コネクタ 268">
              <a:extLst>
                <a:ext uri="{FF2B5EF4-FFF2-40B4-BE49-F238E27FC236}">
                  <a16:creationId xmlns:a16="http://schemas.microsoft.com/office/drawing/2014/main" id="{E78F7BEE-CBE1-46EA-A0DD-0CD6E32DC329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D81C68B3-0995-2745-0DCC-9976FFFF710F}"/>
              </a:ext>
            </a:extLst>
          </p:cNvPr>
          <p:cNvGrpSpPr/>
          <p:nvPr/>
        </p:nvGrpSpPr>
        <p:grpSpPr>
          <a:xfrm>
            <a:off x="4312194" y="3955383"/>
            <a:ext cx="203734" cy="230832"/>
            <a:chOff x="6876116" y="339071"/>
            <a:chExt cx="434651" cy="254061"/>
          </a:xfrm>
        </p:grpSpPr>
        <p:sp>
          <p:nvSpPr>
            <p:cNvPr id="271" name="テキスト ボックス 270">
              <a:extLst>
                <a:ext uri="{FF2B5EF4-FFF2-40B4-BE49-F238E27FC236}">
                  <a16:creationId xmlns:a16="http://schemas.microsoft.com/office/drawing/2014/main" id="{B353E97F-5A11-5D2B-043E-29E6BAE119D8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72" name="直線コネクタ 271">
              <a:extLst>
                <a:ext uri="{FF2B5EF4-FFF2-40B4-BE49-F238E27FC236}">
                  <a16:creationId xmlns:a16="http://schemas.microsoft.com/office/drawing/2014/main" id="{750CA479-6D90-C0BB-B859-DAECB56F9170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3" name="グループ化 272">
            <a:extLst>
              <a:ext uri="{FF2B5EF4-FFF2-40B4-BE49-F238E27FC236}">
                <a16:creationId xmlns:a16="http://schemas.microsoft.com/office/drawing/2014/main" id="{9A14C3FF-929B-08F5-ACE3-DB92B2E9E210}"/>
              </a:ext>
            </a:extLst>
          </p:cNvPr>
          <p:cNvGrpSpPr/>
          <p:nvPr/>
        </p:nvGrpSpPr>
        <p:grpSpPr>
          <a:xfrm>
            <a:off x="4791887" y="4057487"/>
            <a:ext cx="203734" cy="230832"/>
            <a:chOff x="6876116" y="339071"/>
            <a:chExt cx="434651" cy="254061"/>
          </a:xfrm>
        </p:grpSpPr>
        <p:sp>
          <p:nvSpPr>
            <p:cNvPr id="274" name="テキスト ボックス 273">
              <a:extLst>
                <a:ext uri="{FF2B5EF4-FFF2-40B4-BE49-F238E27FC236}">
                  <a16:creationId xmlns:a16="http://schemas.microsoft.com/office/drawing/2014/main" id="{4B951C34-8F57-D176-8D39-90B0ABC906DC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75" name="直線コネクタ 274">
              <a:extLst>
                <a:ext uri="{FF2B5EF4-FFF2-40B4-BE49-F238E27FC236}">
                  <a16:creationId xmlns:a16="http://schemas.microsoft.com/office/drawing/2014/main" id="{3817F758-A235-0340-8B6C-874415E13F2C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グループ化 275">
            <a:extLst>
              <a:ext uri="{FF2B5EF4-FFF2-40B4-BE49-F238E27FC236}">
                <a16:creationId xmlns:a16="http://schemas.microsoft.com/office/drawing/2014/main" id="{B4098360-4882-9E9A-F40D-52A4BE8583DB}"/>
              </a:ext>
            </a:extLst>
          </p:cNvPr>
          <p:cNvGrpSpPr/>
          <p:nvPr/>
        </p:nvGrpSpPr>
        <p:grpSpPr>
          <a:xfrm>
            <a:off x="5296543" y="4479564"/>
            <a:ext cx="203734" cy="230832"/>
            <a:chOff x="6876116" y="339071"/>
            <a:chExt cx="434651" cy="254061"/>
          </a:xfrm>
        </p:grpSpPr>
        <p:sp>
          <p:nvSpPr>
            <p:cNvPr id="277" name="テキスト ボックス 276">
              <a:extLst>
                <a:ext uri="{FF2B5EF4-FFF2-40B4-BE49-F238E27FC236}">
                  <a16:creationId xmlns:a16="http://schemas.microsoft.com/office/drawing/2014/main" id="{76362953-7D1F-F7A4-2E52-A9D467DF4ECA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78" name="直線コネクタ 277">
              <a:extLst>
                <a:ext uri="{FF2B5EF4-FFF2-40B4-BE49-F238E27FC236}">
                  <a16:creationId xmlns:a16="http://schemas.microsoft.com/office/drawing/2014/main" id="{4FF1A0CB-652C-A408-DF95-71EDCE6701DE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グループ化 278">
            <a:extLst>
              <a:ext uri="{FF2B5EF4-FFF2-40B4-BE49-F238E27FC236}">
                <a16:creationId xmlns:a16="http://schemas.microsoft.com/office/drawing/2014/main" id="{579F1D95-86CF-231D-200A-EF1BDD681322}"/>
              </a:ext>
            </a:extLst>
          </p:cNvPr>
          <p:cNvGrpSpPr/>
          <p:nvPr/>
        </p:nvGrpSpPr>
        <p:grpSpPr>
          <a:xfrm>
            <a:off x="5751248" y="4785737"/>
            <a:ext cx="203734" cy="230832"/>
            <a:chOff x="6876116" y="339071"/>
            <a:chExt cx="434651" cy="254061"/>
          </a:xfrm>
        </p:grpSpPr>
        <p:sp>
          <p:nvSpPr>
            <p:cNvPr id="280" name="テキスト ボックス 279">
              <a:extLst>
                <a:ext uri="{FF2B5EF4-FFF2-40B4-BE49-F238E27FC236}">
                  <a16:creationId xmlns:a16="http://schemas.microsoft.com/office/drawing/2014/main" id="{4579F983-E484-93AA-4266-4186EE22F90F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81" name="直線コネクタ 280">
              <a:extLst>
                <a:ext uri="{FF2B5EF4-FFF2-40B4-BE49-F238E27FC236}">
                  <a16:creationId xmlns:a16="http://schemas.microsoft.com/office/drawing/2014/main" id="{5E675F2B-9E00-E441-B35A-309F48C5845E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グループ化 281">
            <a:extLst>
              <a:ext uri="{FF2B5EF4-FFF2-40B4-BE49-F238E27FC236}">
                <a16:creationId xmlns:a16="http://schemas.microsoft.com/office/drawing/2014/main" id="{E39689E4-BF98-5497-0F6B-FA5B6713A179}"/>
              </a:ext>
            </a:extLst>
          </p:cNvPr>
          <p:cNvGrpSpPr/>
          <p:nvPr/>
        </p:nvGrpSpPr>
        <p:grpSpPr>
          <a:xfrm>
            <a:off x="6230739" y="4473419"/>
            <a:ext cx="203734" cy="230832"/>
            <a:chOff x="6876116" y="339071"/>
            <a:chExt cx="434651" cy="254061"/>
          </a:xfrm>
        </p:grpSpPr>
        <p:sp>
          <p:nvSpPr>
            <p:cNvPr id="283" name="テキスト ボックス 282">
              <a:extLst>
                <a:ext uri="{FF2B5EF4-FFF2-40B4-BE49-F238E27FC236}">
                  <a16:creationId xmlns:a16="http://schemas.microsoft.com/office/drawing/2014/main" id="{F189F413-92A0-8E08-92EA-7B16925561D8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84" name="直線コネクタ 283">
              <a:extLst>
                <a:ext uri="{FF2B5EF4-FFF2-40B4-BE49-F238E27FC236}">
                  <a16:creationId xmlns:a16="http://schemas.microsoft.com/office/drawing/2014/main" id="{E65AE827-5158-5670-516F-807A06D42394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1" name="グループ化 290">
            <a:extLst>
              <a:ext uri="{FF2B5EF4-FFF2-40B4-BE49-F238E27FC236}">
                <a16:creationId xmlns:a16="http://schemas.microsoft.com/office/drawing/2014/main" id="{BFDFD96A-6882-CE55-EF7C-3E99D66145F9}"/>
              </a:ext>
            </a:extLst>
          </p:cNvPr>
          <p:cNvGrpSpPr/>
          <p:nvPr/>
        </p:nvGrpSpPr>
        <p:grpSpPr>
          <a:xfrm>
            <a:off x="6695355" y="4004063"/>
            <a:ext cx="203734" cy="230832"/>
            <a:chOff x="6876116" y="339071"/>
            <a:chExt cx="434651" cy="254061"/>
          </a:xfrm>
        </p:grpSpPr>
        <p:sp>
          <p:nvSpPr>
            <p:cNvPr id="296" name="テキスト ボックス 295">
              <a:extLst>
                <a:ext uri="{FF2B5EF4-FFF2-40B4-BE49-F238E27FC236}">
                  <a16:creationId xmlns:a16="http://schemas.microsoft.com/office/drawing/2014/main" id="{6A833068-0CD7-2D30-A55E-9D7CCC8EE010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301" name="直線コネクタ 300">
              <a:extLst>
                <a:ext uri="{FF2B5EF4-FFF2-40B4-BE49-F238E27FC236}">
                  <a16:creationId xmlns:a16="http://schemas.microsoft.com/office/drawing/2014/main" id="{FA1F1220-121A-A3F8-A94B-E0BB06737CAC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グループ化 301">
            <a:extLst>
              <a:ext uri="{FF2B5EF4-FFF2-40B4-BE49-F238E27FC236}">
                <a16:creationId xmlns:a16="http://schemas.microsoft.com/office/drawing/2014/main" id="{6EAD439D-3BCA-DD0D-C399-D04BA245B8AE}"/>
              </a:ext>
            </a:extLst>
          </p:cNvPr>
          <p:cNvGrpSpPr/>
          <p:nvPr/>
        </p:nvGrpSpPr>
        <p:grpSpPr>
          <a:xfrm>
            <a:off x="7158423" y="4742288"/>
            <a:ext cx="203734" cy="230832"/>
            <a:chOff x="6876116" y="339071"/>
            <a:chExt cx="434651" cy="254061"/>
          </a:xfrm>
        </p:grpSpPr>
        <p:sp>
          <p:nvSpPr>
            <p:cNvPr id="303" name="テキスト ボックス 302">
              <a:extLst>
                <a:ext uri="{FF2B5EF4-FFF2-40B4-BE49-F238E27FC236}">
                  <a16:creationId xmlns:a16="http://schemas.microsoft.com/office/drawing/2014/main" id="{5CAE5A70-FB20-B282-AFA4-D2F15267C3A1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304" name="直線コネクタ 303">
              <a:extLst>
                <a:ext uri="{FF2B5EF4-FFF2-40B4-BE49-F238E27FC236}">
                  <a16:creationId xmlns:a16="http://schemas.microsoft.com/office/drawing/2014/main" id="{5EB419AB-6131-F88C-4EA1-47D3A5E0B9B3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5" name="グループ化 304">
            <a:extLst>
              <a:ext uri="{FF2B5EF4-FFF2-40B4-BE49-F238E27FC236}">
                <a16:creationId xmlns:a16="http://schemas.microsoft.com/office/drawing/2014/main" id="{4D8FA7DD-6E38-BB73-F552-DE10D80353F9}"/>
              </a:ext>
            </a:extLst>
          </p:cNvPr>
          <p:cNvGrpSpPr/>
          <p:nvPr/>
        </p:nvGrpSpPr>
        <p:grpSpPr>
          <a:xfrm>
            <a:off x="7619917" y="4241342"/>
            <a:ext cx="203734" cy="230832"/>
            <a:chOff x="6876116" y="339071"/>
            <a:chExt cx="434651" cy="254061"/>
          </a:xfrm>
        </p:grpSpPr>
        <p:sp>
          <p:nvSpPr>
            <p:cNvPr id="306" name="テキスト ボックス 305">
              <a:extLst>
                <a:ext uri="{FF2B5EF4-FFF2-40B4-BE49-F238E27FC236}">
                  <a16:creationId xmlns:a16="http://schemas.microsoft.com/office/drawing/2014/main" id="{E8FAC7EE-A73F-9E08-37E4-93C782BB21A5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307" name="直線コネクタ 306">
              <a:extLst>
                <a:ext uri="{FF2B5EF4-FFF2-40B4-BE49-F238E27FC236}">
                  <a16:creationId xmlns:a16="http://schemas.microsoft.com/office/drawing/2014/main" id="{FE68C6AD-7323-D89D-B103-E3912D3C15CB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" name="グループ化 307">
            <a:extLst>
              <a:ext uri="{FF2B5EF4-FFF2-40B4-BE49-F238E27FC236}">
                <a16:creationId xmlns:a16="http://schemas.microsoft.com/office/drawing/2014/main" id="{6DA56256-6E60-A464-729C-14D389CA3C47}"/>
              </a:ext>
            </a:extLst>
          </p:cNvPr>
          <p:cNvGrpSpPr/>
          <p:nvPr/>
        </p:nvGrpSpPr>
        <p:grpSpPr>
          <a:xfrm>
            <a:off x="8137539" y="4241342"/>
            <a:ext cx="203734" cy="230832"/>
            <a:chOff x="6876116" y="339071"/>
            <a:chExt cx="434651" cy="254061"/>
          </a:xfrm>
        </p:grpSpPr>
        <p:sp>
          <p:nvSpPr>
            <p:cNvPr id="309" name="テキスト ボックス 308">
              <a:extLst>
                <a:ext uri="{FF2B5EF4-FFF2-40B4-BE49-F238E27FC236}">
                  <a16:creationId xmlns:a16="http://schemas.microsoft.com/office/drawing/2014/main" id="{59CC4AC5-8C7C-D855-43D5-E7588AD045A2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310" name="直線コネクタ 309">
              <a:extLst>
                <a:ext uri="{FF2B5EF4-FFF2-40B4-BE49-F238E27FC236}">
                  <a16:creationId xmlns:a16="http://schemas.microsoft.com/office/drawing/2014/main" id="{C647465C-9941-6472-411F-79D5B256866B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" name="グループ化 310">
            <a:extLst>
              <a:ext uri="{FF2B5EF4-FFF2-40B4-BE49-F238E27FC236}">
                <a16:creationId xmlns:a16="http://schemas.microsoft.com/office/drawing/2014/main" id="{EF7D5170-CCE0-3C17-435B-46E317F12867}"/>
              </a:ext>
            </a:extLst>
          </p:cNvPr>
          <p:cNvGrpSpPr/>
          <p:nvPr/>
        </p:nvGrpSpPr>
        <p:grpSpPr>
          <a:xfrm>
            <a:off x="8610972" y="4241342"/>
            <a:ext cx="203734" cy="230832"/>
            <a:chOff x="6876116" y="339071"/>
            <a:chExt cx="434651" cy="254061"/>
          </a:xfrm>
        </p:grpSpPr>
        <p:sp>
          <p:nvSpPr>
            <p:cNvPr id="312" name="テキスト ボックス 311">
              <a:extLst>
                <a:ext uri="{FF2B5EF4-FFF2-40B4-BE49-F238E27FC236}">
                  <a16:creationId xmlns:a16="http://schemas.microsoft.com/office/drawing/2014/main" id="{9FDD127C-DE17-1DAA-C248-D58B8E02F5F6}"/>
                </a:ext>
              </a:extLst>
            </p:cNvPr>
            <p:cNvSpPr txBox="1"/>
            <p:nvPr/>
          </p:nvSpPr>
          <p:spPr>
            <a:xfrm>
              <a:off x="6876116" y="339071"/>
              <a:ext cx="429554" cy="254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313" name="直線コネクタ 312">
              <a:extLst>
                <a:ext uri="{FF2B5EF4-FFF2-40B4-BE49-F238E27FC236}">
                  <a16:creationId xmlns:a16="http://schemas.microsoft.com/office/drawing/2014/main" id="{4351FC95-A1BB-B095-24BC-186BCAAF6E37}"/>
                </a:ext>
              </a:extLst>
            </p:cNvPr>
            <p:cNvCxnSpPr>
              <a:cxnSpLocks/>
            </p:cNvCxnSpPr>
            <p:nvPr/>
          </p:nvCxnSpPr>
          <p:spPr>
            <a:xfrm>
              <a:off x="6879566" y="493705"/>
              <a:ext cx="431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4" name="テキスト ボックス 623">
            <a:extLst>
              <a:ext uri="{FF2B5EF4-FFF2-40B4-BE49-F238E27FC236}">
                <a16:creationId xmlns:a16="http://schemas.microsoft.com/office/drawing/2014/main" id="{EAA119FC-0374-41F0-BE8E-8497E5DC1F8E}"/>
              </a:ext>
            </a:extLst>
          </p:cNvPr>
          <p:cNvSpPr txBox="1"/>
          <p:nvPr/>
        </p:nvSpPr>
        <p:spPr>
          <a:xfrm>
            <a:off x="1334610" y="6218360"/>
            <a:ext cx="7816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Fig. S2. Psyllium supplementation alters the cecal microbiome profile in mice.</a:t>
            </a:r>
            <a:endParaRPr lang="ja-JP" altLang="ja-JP" sz="900" kern="100" dirty="0">
              <a:effectLst/>
              <a:latin typeface="Times New Roman" panose="02020603050405020304" pitchFamily="18" charset="0"/>
              <a:ea typeface="ＭＳ 明朝" panose="020206090402050803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Mice were fed control and 10% psyllium diets for 5 d, and fresh cecal samples were subjected to 16S rRNA sequencing. Genera with statistically significant differences between groups are shown (A, B). The genera representing relative abundances &gt;1% (A) and 0.5% (B) in each group are shown. Results are shown as the mean ± SEM, n = 8. Statistical analysis was performed using unpaired Student’s t-test, *</a:t>
            </a:r>
            <a:r>
              <a:rPr lang="en-US" altLang="ja-JP" sz="900" i="1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p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&lt;0.05.</a:t>
            </a:r>
            <a:endParaRPr lang="ja-JP" altLang="ja-JP" sz="900" kern="100" dirty="0">
              <a:effectLst/>
              <a:latin typeface="Times New Roman" panose="02020603050405020304" pitchFamily="18" charset="0"/>
              <a:ea typeface="ＭＳ 明朝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227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F8FE408-BCBE-4652-AFF3-D4289E9151C6}"/>
              </a:ext>
            </a:extLst>
          </p:cNvPr>
          <p:cNvSpPr txBox="1"/>
          <p:nvPr/>
        </p:nvSpPr>
        <p:spPr>
          <a:xfrm>
            <a:off x="1991618" y="3297029"/>
            <a:ext cx="115371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Psyllium (%)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69CC0BF-3F50-4DC4-9A62-79E453964301}"/>
              </a:ext>
            </a:extLst>
          </p:cNvPr>
          <p:cNvSpPr txBox="1"/>
          <p:nvPr/>
        </p:nvSpPr>
        <p:spPr>
          <a:xfrm>
            <a:off x="2832628" y="3111114"/>
            <a:ext cx="3382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B3E6A07-35A2-4C45-A3E6-B57F6BE3E283}"/>
              </a:ext>
            </a:extLst>
          </p:cNvPr>
          <p:cNvSpPr txBox="1"/>
          <p:nvPr/>
        </p:nvSpPr>
        <p:spPr>
          <a:xfrm>
            <a:off x="3259490" y="1512800"/>
            <a:ext cx="2785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B</a:t>
            </a:r>
            <a:endParaRPr lang="ja-JP" altLang="en-US" sz="12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75DF466-3B1A-4F9A-85AB-7E306D977097}"/>
              </a:ext>
            </a:extLst>
          </p:cNvPr>
          <p:cNvSpPr/>
          <p:nvPr/>
        </p:nvSpPr>
        <p:spPr>
          <a:xfrm>
            <a:off x="65746" y="19806"/>
            <a:ext cx="687295" cy="277057"/>
          </a:xfrm>
          <a:prstGeom prst="rect">
            <a:avLst/>
          </a:prstGeom>
          <a:noFill/>
        </p:spPr>
        <p:txBody>
          <a:bodyPr wrap="none" lIns="63305" tIns="31652" rIns="63305" bIns="31652">
            <a:spAutoFit/>
          </a:bodyPr>
          <a:lstStyle/>
          <a:p>
            <a:r>
              <a:rPr lang="en-US" altLang="ja-JP" sz="138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Fig. S3</a:t>
            </a:r>
            <a:endParaRPr lang="ja-JP" altLang="en-US" sz="1385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40CC4BF-7AE1-434E-8BBE-77447ED7BCFE}"/>
              </a:ext>
            </a:extLst>
          </p:cNvPr>
          <p:cNvSpPr txBox="1"/>
          <p:nvPr/>
        </p:nvSpPr>
        <p:spPr>
          <a:xfrm>
            <a:off x="5173332" y="3002709"/>
            <a:ext cx="15270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E39A772-2337-455E-9008-88C6BA5C1EC3}"/>
              </a:ext>
            </a:extLst>
          </p:cNvPr>
          <p:cNvSpPr txBox="1"/>
          <p:nvPr/>
        </p:nvSpPr>
        <p:spPr>
          <a:xfrm>
            <a:off x="3712049" y="3114590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5E7A9A1-370C-4382-B41F-50237D78A622}"/>
              </a:ext>
            </a:extLst>
          </p:cNvPr>
          <p:cNvSpPr txBox="1"/>
          <p:nvPr/>
        </p:nvSpPr>
        <p:spPr>
          <a:xfrm>
            <a:off x="3916436" y="3114590"/>
            <a:ext cx="35029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81BB430-9A28-4567-B957-2F7A39AE8C7F}"/>
              </a:ext>
            </a:extLst>
          </p:cNvPr>
          <p:cNvSpPr txBox="1"/>
          <p:nvPr/>
        </p:nvSpPr>
        <p:spPr>
          <a:xfrm>
            <a:off x="4274090" y="3114590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9AF521-566F-4857-8FC5-D19C537C2B48}"/>
              </a:ext>
            </a:extLst>
          </p:cNvPr>
          <p:cNvSpPr txBox="1"/>
          <p:nvPr/>
        </p:nvSpPr>
        <p:spPr>
          <a:xfrm>
            <a:off x="4478203" y="3114590"/>
            <a:ext cx="3382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EDFBB3C-A99F-44E0-A626-A1B62FA2A77F}"/>
              </a:ext>
            </a:extLst>
          </p:cNvPr>
          <p:cNvSpPr txBox="1"/>
          <p:nvPr/>
        </p:nvSpPr>
        <p:spPr>
          <a:xfrm rot="16200000">
            <a:off x="2706666" y="2378389"/>
            <a:ext cx="1288895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i="1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Retnlb</a:t>
            </a:r>
            <a:r>
              <a:rPr lang="en-US" sz="762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mRNA (AU)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BF756D6-069D-4429-8867-E55D04388552}"/>
              </a:ext>
            </a:extLst>
          </p:cNvPr>
          <p:cNvSpPr txBox="1"/>
          <p:nvPr/>
        </p:nvSpPr>
        <p:spPr>
          <a:xfrm rot="16200000">
            <a:off x="6113976" y="2370497"/>
            <a:ext cx="1244030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RELMB protein (AU)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446970C-BF27-4A09-8A76-75CC149561BF}"/>
              </a:ext>
            </a:extLst>
          </p:cNvPr>
          <p:cNvSpPr txBox="1"/>
          <p:nvPr/>
        </p:nvSpPr>
        <p:spPr>
          <a:xfrm rot="16200000">
            <a:off x="4472209" y="2370497"/>
            <a:ext cx="1268277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SPRR2A protein (AU)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D99FFDD-B573-47C2-9554-0DCF043F773A}"/>
              </a:ext>
            </a:extLst>
          </p:cNvPr>
          <p:cNvSpPr txBox="1"/>
          <p:nvPr/>
        </p:nvSpPr>
        <p:spPr>
          <a:xfrm rot="16200000">
            <a:off x="1116468" y="2374913"/>
            <a:ext cx="1296404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Sprr2a</a:t>
            </a:r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mRNA (AU)</a:t>
            </a:r>
          </a:p>
        </p:txBody>
      </p:sp>
      <p:sp>
        <p:nvSpPr>
          <p:cNvPr id="15" name="Freeform 51">
            <a:extLst>
              <a:ext uri="{FF2B5EF4-FFF2-40B4-BE49-F238E27FC236}">
                <a16:creationId xmlns:a16="http://schemas.microsoft.com/office/drawing/2014/main" id="{0457584A-164A-499D-9DAF-42C734A3C477}"/>
              </a:ext>
            </a:extLst>
          </p:cNvPr>
          <p:cNvSpPr>
            <a:spLocks/>
          </p:cNvSpPr>
          <p:nvPr/>
        </p:nvSpPr>
        <p:spPr bwMode="auto">
          <a:xfrm>
            <a:off x="1991618" y="3118138"/>
            <a:ext cx="22319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52">
            <a:extLst>
              <a:ext uri="{FF2B5EF4-FFF2-40B4-BE49-F238E27FC236}">
                <a16:creationId xmlns:a16="http://schemas.microsoft.com/office/drawing/2014/main" id="{0603196B-5A09-428C-A608-4709937A801F}"/>
              </a:ext>
            </a:extLst>
          </p:cNvPr>
          <p:cNvSpPr>
            <a:spLocks/>
          </p:cNvSpPr>
          <p:nvPr/>
        </p:nvSpPr>
        <p:spPr bwMode="auto">
          <a:xfrm>
            <a:off x="1991618" y="2534064"/>
            <a:ext cx="22319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DC4635B1-963F-4B33-8AF5-C1073A2AB4CC}"/>
              </a:ext>
            </a:extLst>
          </p:cNvPr>
          <p:cNvSpPr>
            <a:spLocks/>
          </p:cNvSpPr>
          <p:nvPr/>
        </p:nvSpPr>
        <p:spPr bwMode="auto">
          <a:xfrm>
            <a:off x="1991618" y="1949990"/>
            <a:ext cx="22319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58">
            <a:extLst>
              <a:ext uri="{FF2B5EF4-FFF2-40B4-BE49-F238E27FC236}">
                <a16:creationId xmlns:a16="http://schemas.microsoft.com/office/drawing/2014/main" id="{607D84C2-218F-47DE-8D75-757015FF5998}"/>
              </a:ext>
            </a:extLst>
          </p:cNvPr>
          <p:cNvSpPr>
            <a:spLocks/>
          </p:cNvSpPr>
          <p:nvPr/>
        </p:nvSpPr>
        <p:spPr bwMode="auto">
          <a:xfrm>
            <a:off x="2047416" y="2530480"/>
            <a:ext cx="212622" cy="587657"/>
          </a:xfrm>
          <a:custGeom>
            <a:avLst/>
            <a:gdLst>
              <a:gd name="T0" fmla="*/ 0 w 890"/>
              <a:gd name="T1" fmla="*/ 0 h 2414"/>
              <a:gd name="T2" fmla="*/ 0 w 890"/>
              <a:gd name="T3" fmla="*/ 0 h 2414"/>
              <a:gd name="T4" fmla="*/ 890 w 890"/>
              <a:gd name="T5" fmla="*/ 0 h 2414"/>
              <a:gd name="T6" fmla="*/ 890 w 890"/>
              <a:gd name="T7" fmla="*/ 2414 h 2414"/>
              <a:gd name="T8" fmla="*/ 0 w 890"/>
              <a:gd name="T9" fmla="*/ 2414 h 2414"/>
              <a:gd name="T10" fmla="*/ 0 w 890"/>
              <a:gd name="T11" fmla="*/ 0 h 2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2414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2414"/>
                </a:lnTo>
                <a:lnTo>
                  <a:pt x="0" y="2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04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59">
            <a:extLst>
              <a:ext uri="{FF2B5EF4-FFF2-40B4-BE49-F238E27FC236}">
                <a16:creationId xmlns:a16="http://schemas.microsoft.com/office/drawing/2014/main" id="{6C76BF86-ED27-42F9-89D6-DA807F9332DA}"/>
              </a:ext>
            </a:extLst>
          </p:cNvPr>
          <p:cNvSpPr>
            <a:spLocks/>
          </p:cNvSpPr>
          <p:nvPr/>
        </p:nvSpPr>
        <p:spPr bwMode="auto">
          <a:xfrm>
            <a:off x="2324353" y="2599757"/>
            <a:ext cx="213210" cy="518381"/>
          </a:xfrm>
          <a:custGeom>
            <a:avLst/>
            <a:gdLst>
              <a:gd name="T0" fmla="*/ 0 w 890"/>
              <a:gd name="T1" fmla="*/ 0 h 2129"/>
              <a:gd name="T2" fmla="*/ 0 w 890"/>
              <a:gd name="T3" fmla="*/ 0 h 2129"/>
              <a:gd name="T4" fmla="*/ 890 w 890"/>
              <a:gd name="T5" fmla="*/ 0 h 2129"/>
              <a:gd name="T6" fmla="*/ 890 w 890"/>
              <a:gd name="T7" fmla="*/ 2129 h 2129"/>
              <a:gd name="T8" fmla="*/ 0 w 890"/>
              <a:gd name="T9" fmla="*/ 2129 h 2129"/>
              <a:gd name="T10" fmla="*/ 0 w 890"/>
              <a:gd name="T11" fmla="*/ 0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2129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2129"/>
                </a:lnTo>
                <a:lnTo>
                  <a:pt x="0" y="2129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000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60">
            <a:extLst>
              <a:ext uri="{FF2B5EF4-FFF2-40B4-BE49-F238E27FC236}">
                <a16:creationId xmlns:a16="http://schemas.microsoft.com/office/drawing/2014/main" id="{A41CE51B-9E6B-4CD4-93CD-6AE02A8624C1}"/>
              </a:ext>
            </a:extLst>
          </p:cNvPr>
          <p:cNvSpPr>
            <a:spLocks/>
          </p:cNvSpPr>
          <p:nvPr/>
        </p:nvSpPr>
        <p:spPr bwMode="auto">
          <a:xfrm>
            <a:off x="2602385" y="2594980"/>
            <a:ext cx="213210" cy="527936"/>
          </a:xfrm>
          <a:custGeom>
            <a:avLst/>
            <a:gdLst>
              <a:gd name="T0" fmla="*/ 0 w 891"/>
              <a:gd name="T1" fmla="*/ 0 h 2169"/>
              <a:gd name="T2" fmla="*/ 0 w 891"/>
              <a:gd name="T3" fmla="*/ 0 h 2169"/>
              <a:gd name="T4" fmla="*/ 891 w 891"/>
              <a:gd name="T5" fmla="*/ 0 h 2169"/>
              <a:gd name="T6" fmla="*/ 891 w 891"/>
              <a:gd name="T7" fmla="*/ 2169 h 2169"/>
              <a:gd name="T8" fmla="*/ 0 w 891"/>
              <a:gd name="T9" fmla="*/ 2169 h 2169"/>
              <a:gd name="T10" fmla="*/ 0 w 891"/>
              <a:gd name="T11" fmla="*/ 0 h 2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1" h="2169">
                <a:moveTo>
                  <a:pt x="0" y="0"/>
                </a:moveTo>
                <a:lnTo>
                  <a:pt x="0" y="0"/>
                </a:lnTo>
                <a:lnTo>
                  <a:pt x="891" y="0"/>
                </a:lnTo>
                <a:lnTo>
                  <a:pt x="891" y="2169"/>
                </a:lnTo>
                <a:lnTo>
                  <a:pt x="0" y="2169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61">
            <a:extLst>
              <a:ext uri="{FF2B5EF4-FFF2-40B4-BE49-F238E27FC236}">
                <a16:creationId xmlns:a16="http://schemas.microsoft.com/office/drawing/2014/main" id="{08B17CF3-9B31-44C1-B9F4-06A52BA75244}"/>
              </a:ext>
            </a:extLst>
          </p:cNvPr>
          <p:cNvSpPr>
            <a:spLocks/>
          </p:cNvSpPr>
          <p:nvPr/>
        </p:nvSpPr>
        <p:spPr bwMode="auto">
          <a:xfrm>
            <a:off x="2881048" y="2671423"/>
            <a:ext cx="213210" cy="446715"/>
          </a:xfrm>
          <a:custGeom>
            <a:avLst/>
            <a:gdLst>
              <a:gd name="T0" fmla="*/ 0 w 890"/>
              <a:gd name="T1" fmla="*/ 0 h 1836"/>
              <a:gd name="T2" fmla="*/ 0 w 890"/>
              <a:gd name="T3" fmla="*/ 0 h 1836"/>
              <a:gd name="T4" fmla="*/ 890 w 890"/>
              <a:gd name="T5" fmla="*/ 0 h 1836"/>
              <a:gd name="T6" fmla="*/ 890 w 890"/>
              <a:gd name="T7" fmla="*/ 1836 h 1836"/>
              <a:gd name="T8" fmla="*/ 0 w 890"/>
              <a:gd name="T9" fmla="*/ 1836 h 1836"/>
              <a:gd name="T10" fmla="*/ 0 w 890"/>
              <a:gd name="T11" fmla="*/ 0 h 1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1836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1836"/>
                </a:lnTo>
                <a:lnTo>
                  <a:pt x="0" y="1836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62">
            <a:extLst>
              <a:ext uri="{FF2B5EF4-FFF2-40B4-BE49-F238E27FC236}">
                <a16:creationId xmlns:a16="http://schemas.microsoft.com/office/drawing/2014/main" id="{7B377651-5387-4E1E-B970-98DD17A2156A}"/>
              </a:ext>
            </a:extLst>
          </p:cNvPr>
          <p:cNvSpPr>
            <a:spLocks noEditPoints="1"/>
          </p:cNvSpPr>
          <p:nvPr/>
        </p:nvSpPr>
        <p:spPr bwMode="auto">
          <a:xfrm>
            <a:off x="2103802" y="2487481"/>
            <a:ext cx="103374" cy="93165"/>
          </a:xfrm>
          <a:custGeom>
            <a:avLst/>
            <a:gdLst>
              <a:gd name="T0" fmla="*/ 0 w 434"/>
              <a:gd name="T1" fmla="*/ 383 h 383"/>
              <a:gd name="T2" fmla="*/ 0 w 434"/>
              <a:gd name="T3" fmla="*/ 383 h 383"/>
              <a:gd name="T4" fmla="*/ 434 w 434"/>
              <a:gd name="T5" fmla="*/ 383 h 383"/>
              <a:gd name="T6" fmla="*/ 217 w 434"/>
              <a:gd name="T7" fmla="*/ 383 h 383"/>
              <a:gd name="T8" fmla="*/ 217 w 434"/>
              <a:gd name="T9" fmla="*/ 383 h 383"/>
              <a:gd name="T10" fmla="*/ 217 w 434"/>
              <a:gd name="T11" fmla="*/ 0 h 383"/>
              <a:gd name="T12" fmla="*/ 0 w 434"/>
              <a:gd name="T13" fmla="*/ 0 h 383"/>
              <a:gd name="T14" fmla="*/ 0 w 434"/>
              <a:gd name="T15" fmla="*/ 0 h 383"/>
              <a:gd name="T16" fmla="*/ 434 w 434"/>
              <a:gd name="T17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383">
                <a:moveTo>
                  <a:pt x="0" y="383"/>
                </a:moveTo>
                <a:lnTo>
                  <a:pt x="0" y="383"/>
                </a:lnTo>
                <a:lnTo>
                  <a:pt x="434" y="383"/>
                </a:lnTo>
                <a:moveTo>
                  <a:pt x="217" y="383"/>
                </a:moveTo>
                <a:lnTo>
                  <a:pt x="217" y="383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63">
            <a:extLst>
              <a:ext uri="{FF2B5EF4-FFF2-40B4-BE49-F238E27FC236}">
                <a16:creationId xmlns:a16="http://schemas.microsoft.com/office/drawing/2014/main" id="{6F97DAF1-7D80-4DBB-A97F-A2CD259DCBA5}"/>
              </a:ext>
            </a:extLst>
          </p:cNvPr>
          <p:cNvSpPr>
            <a:spLocks noEditPoints="1"/>
          </p:cNvSpPr>
          <p:nvPr/>
        </p:nvSpPr>
        <p:spPr bwMode="auto">
          <a:xfrm>
            <a:off x="2380740" y="2531675"/>
            <a:ext cx="103374" cy="142734"/>
          </a:xfrm>
          <a:custGeom>
            <a:avLst/>
            <a:gdLst>
              <a:gd name="T0" fmla="*/ 0 w 433"/>
              <a:gd name="T1" fmla="*/ 586 h 586"/>
              <a:gd name="T2" fmla="*/ 0 w 433"/>
              <a:gd name="T3" fmla="*/ 586 h 586"/>
              <a:gd name="T4" fmla="*/ 433 w 433"/>
              <a:gd name="T5" fmla="*/ 586 h 586"/>
              <a:gd name="T6" fmla="*/ 216 w 433"/>
              <a:gd name="T7" fmla="*/ 586 h 586"/>
              <a:gd name="T8" fmla="*/ 216 w 433"/>
              <a:gd name="T9" fmla="*/ 586 h 586"/>
              <a:gd name="T10" fmla="*/ 216 w 433"/>
              <a:gd name="T11" fmla="*/ 0 h 586"/>
              <a:gd name="T12" fmla="*/ 0 w 433"/>
              <a:gd name="T13" fmla="*/ 0 h 586"/>
              <a:gd name="T14" fmla="*/ 0 w 433"/>
              <a:gd name="T15" fmla="*/ 0 h 586"/>
              <a:gd name="T16" fmla="*/ 433 w 433"/>
              <a:gd name="T17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3" h="586">
                <a:moveTo>
                  <a:pt x="0" y="586"/>
                </a:moveTo>
                <a:lnTo>
                  <a:pt x="0" y="586"/>
                </a:lnTo>
                <a:lnTo>
                  <a:pt x="433" y="586"/>
                </a:lnTo>
                <a:moveTo>
                  <a:pt x="216" y="586"/>
                </a:moveTo>
                <a:lnTo>
                  <a:pt x="216" y="586"/>
                </a:lnTo>
                <a:lnTo>
                  <a:pt x="216" y="0"/>
                </a:lnTo>
                <a:moveTo>
                  <a:pt x="0" y="0"/>
                </a:moveTo>
                <a:lnTo>
                  <a:pt x="0" y="0"/>
                </a:lnTo>
                <a:lnTo>
                  <a:pt x="43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64">
            <a:extLst>
              <a:ext uri="{FF2B5EF4-FFF2-40B4-BE49-F238E27FC236}">
                <a16:creationId xmlns:a16="http://schemas.microsoft.com/office/drawing/2014/main" id="{CDE7D7F7-232B-4E46-90A5-87639B120A3C}"/>
              </a:ext>
            </a:extLst>
          </p:cNvPr>
          <p:cNvSpPr>
            <a:spLocks noEditPoints="1"/>
          </p:cNvSpPr>
          <p:nvPr/>
        </p:nvSpPr>
        <p:spPr bwMode="auto">
          <a:xfrm>
            <a:off x="2658771" y="2471954"/>
            <a:ext cx="103374" cy="252024"/>
          </a:xfrm>
          <a:custGeom>
            <a:avLst/>
            <a:gdLst>
              <a:gd name="T0" fmla="*/ 0 w 434"/>
              <a:gd name="T1" fmla="*/ 1037 h 1037"/>
              <a:gd name="T2" fmla="*/ 0 w 434"/>
              <a:gd name="T3" fmla="*/ 1037 h 1037"/>
              <a:gd name="T4" fmla="*/ 434 w 434"/>
              <a:gd name="T5" fmla="*/ 1037 h 1037"/>
              <a:gd name="T6" fmla="*/ 217 w 434"/>
              <a:gd name="T7" fmla="*/ 1037 h 1037"/>
              <a:gd name="T8" fmla="*/ 217 w 434"/>
              <a:gd name="T9" fmla="*/ 1037 h 1037"/>
              <a:gd name="T10" fmla="*/ 217 w 434"/>
              <a:gd name="T11" fmla="*/ 0 h 1037"/>
              <a:gd name="T12" fmla="*/ 0 w 434"/>
              <a:gd name="T13" fmla="*/ 0 h 1037"/>
              <a:gd name="T14" fmla="*/ 0 w 434"/>
              <a:gd name="T15" fmla="*/ 0 h 1037"/>
              <a:gd name="T16" fmla="*/ 434 w 434"/>
              <a:gd name="T17" fmla="*/ 0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1037">
                <a:moveTo>
                  <a:pt x="0" y="1037"/>
                </a:moveTo>
                <a:lnTo>
                  <a:pt x="0" y="1037"/>
                </a:lnTo>
                <a:lnTo>
                  <a:pt x="434" y="1037"/>
                </a:lnTo>
                <a:moveTo>
                  <a:pt x="217" y="1037"/>
                </a:moveTo>
                <a:lnTo>
                  <a:pt x="217" y="1037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D14B49">
                <a:alpha val="9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65">
            <a:extLst>
              <a:ext uri="{FF2B5EF4-FFF2-40B4-BE49-F238E27FC236}">
                <a16:creationId xmlns:a16="http://schemas.microsoft.com/office/drawing/2014/main" id="{B1203C1B-6AB7-4706-874C-C87994E32A09}"/>
              </a:ext>
            </a:extLst>
          </p:cNvPr>
          <p:cNvSpPr>
            <a:spLocks noEditPoints="1"/>
          </p:cNvSpPr>
          <p:nvPr/>
        </p:nvSpPr>
        <p:spPr bwMode="auto">
          <a:xfrm>
            <a:off x="2937434" y="2584827"/>
            <a:ext cx="103962" cy="179164"/>
          </a:xfrm>
          <a:custGeom>
            <a:avLst/>
            <a:gdLst>
              <a:gd name="T0" fmla="*/ 0 w 434"/>
              <a:gd name="T1" fmla="*/ 737 h 737"/>
              <a:gd name="T2" fmla="*/ 0 w 434"/>
              <a:gd name="T3" fmla="*/ 737 h 737"/>
              <a:gd name="T4" fmla="*/ 434 w 434"/>
              <a:gd name="T5" fmla="*/ 737 h 737"/>
              <a:gd name="T6" fmla="*/ 217 w 434"/>
              <a:gd name="T7" fmla="*/ 737 h 737"/>
              <a:gd name="T8" fmla="*/ 217 w 434"/>
              <a:gd name="T9" fmla="*/ 737 h 737"/>
              <a:gd name="T10" fmla="*/ 217 w 434"/>
              <a:gd name="T11" fmla="*/ 0 h 737"/>
              <a:gd name="T12" fmla="*/ 0 w 434"/>
              <a:gd name="T13" fmla="*/ 0 h 737"/>
              <a:gd name="T14" fmla="*/ 0 w 434"/>
              <a:gd name="T15" fmla="*/ 0 h 737"/>
              <a:gd name="T16" fmla="*/ 434 w 434"/>
              <a:gd name="T1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737">
                <a:moveTo>
                  <a:pt x="0" y="737"/>
                </a:moveTo>
                <a:lnTo>
                  <a:pt x="0" y="737"/>
                </a:lnTo>
                <a:lnTo>
                  <a:pt x="434" y="737"/>
                </a:lnTo>
                <a:moveTo>
                  <a:pt x="217" y="737"/>
                </a:moveTo>
                <a:lnTo>
                  <a:pt x="217" y="737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66">
            <a:extLst>
              <a:ext uri="{FF2B5EF4-FFF2-40B4-BE49-F238E27FC236}">
                <a16:creationId xmlns:a16="http://schemas.microsoft.com/office/drawing/2014/main" id="{81C72DD0-8A5C-4B62-A682-15834F1960C7}"/>
              </a:ext>
            </a:extLst>
          </p:cNvPr>
          <p:cNvSpPr>
            <a:spLocks/>
          </p:cNvSpPr>
          <p:nvPr/>
        </p:nvSpPr>
        <p:spPr bwMode="auto">
          <a:xfrm>
            <a:off x="2153728" y="2618271"/>
            <a:ext cx="35829" cy="35833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67">
            <a:extLst>
              <a:ext uri="{FF2B5EF4-FFF2-40B4-BE49-F238E27FC236}">
                <a16:creationId xmlns:a16="http://schemas.microsoft.com/office/drawing/2014/main" id="{F75B8BD5-F66F-443D-A8AB-E4D062586615}"/>
              </a:ext>
            </a:extLst>
          </p:cNvPr>
          <p:cNvSpPr>
            <a:spLocks/>
          </p:cNvSpPr>
          <p:nvPr/>
        </p:nvSpPr>
        <p:spPr bwMode="auto">
          <a:xfrm>
            <a:off x="2118485" y="2618271"/>
            <a:ext cx="35241" cy="35833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68">
            <a:extLst>
              <a:ext uri="{FF2B5EF4-FFF2-40B4-BE49-F238E27FC236}">
                <a16:creationId xmlns:a16="http://schemas.microsoft.com/office/drawing/2014/main" id="{6C546D58-E3F9-4653-8B92-E197849C1A6C}"/>
              </a:ext>
            </a:extLst>
          </p:cNvPr>
          <p:cNvSpPr>
            <a:spLocks/>
          </p:cNvSpPr>
          <p:nvPr/>
        </p:nvSpPr>
        <p:spPr bwMode="auto">
          <a:xfrm>
            <a:off x="2153728" y="2550188"/>
            <a:ext cx="35829" cy="36430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5 w 149"/>
              <a:gd name="T5" fmla="*/ 149 h 149"/>
              <a:gd name="T6" fmla="*/ 0 w 149"/>
              <a:gd name="T7" fmla="*/ 75 h 149"/>
              <a:gd name="T8" fmla="*/ 75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69">
            <a:extLst>
              <a:ext uri="{FF2B5EF4-FFF2-40B4-BE49-F238E27FC236}">
                <a16:creationId xmlns:a16="http://schemas.microsoft.com/office/drawing/2014/main" id="{61FD8579-E62B-4642-98C7-11C43F7E50F9}"/>
              </a:ext>
            </a:extLst>
          </p:cNvPr>
          <p:cNvSpPr>
            <a:spLocks/>
          </p:cNvSpPr>
          <p:nvPr/>
        </p:nvSpPr>
        <p:spPr bwMode="auto">
          <a:xfrm>
            <a:off x="2118485" y="2550188"/>
            <a:ext cx="35241" cy="36430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5 w 149"/>
              <a:gd name="T5" fmla="*/ 149 h 149"/>
              <a:gd name="T6" fmla="*/ 0 w 149"/>
              <a:gd name="T7" fmla="*/ 75 h 149"/>
              <a:gd name="T8" fmla="*/ 75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70">
            <a:extLst>
              <a:ext uri="{FF2B5EF4-FFF2-40B4-BE49-F238E27FC236}">
                <a16:creationId xmlns:a16="http://schemas.microsoft.com/office/drawing/2014/main" id="{F52B3469-E015-493E-9EDA-CB0B3907626B}"/>
              </a:ext>
            </a:extLst>
          </p:cNvPr>
          <p:cNvSpPr>
            <a:spLocks/>
          </p:cNvSpPr>
          <p:nvPr/>
        </p:nvSpPr>
        <p:spPr bwMode="auto">
          <a:xfrm>
            <a:off x="2136107" y="2403872"/>
            <a:ext cx="35241" cy="3643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71">
            <a:extLst>
              <a:ext uri="{FF2B5EF4-FFF2-40B4-BE49-F238E27FC236}">
                <a16:creationId xmlns:a16="http://schemas.microsoft.com/office/drawing/2014/main" id="{F0D7784C-2ECF-462F-A95E-88B39C11EE12}"/>
              </a:ext>
            </a:extLst>
          </p:cNvPr>
          <p:cNvSpPr>
            <a:spLocks/>
          </p:cNvSpPr>
          <p:nvPr/>
        </p:nvSpPr>
        <p:spPr bwMode="auto">
          <a:xfrm>
            <a:off x="2136107" y="2344151"/>
            <a:ext cx="35241" cy="3643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72">
            <a:extLst>
              <a:ext uri="{FF2B5EF4-FFF2-40B4-BE49-F238E27FC236}">
                <a16:creationId xmlns:a16="http://schemas.microsoft.com/office/drawing/2014/main" id="{C2B36194-A2B8-4260-BE7D-18251DADBF76}"/>
              </a:ext>
            </a:extLst>
          </p:cNvPr>
          <p:cNvSpPr>
            <a:spLocks/>
          </p:cNvSpPr>
          <p:nvPr/>
        </p:nvSpPr>
        <p:spPr bwMode="auto">
          <a:xfrm>
            <a:off x="2413045" y="2771755"/>
            <a:ext cx="35829" cy="3643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reeform 73">
            <a:extLst>
              <a:ext uri="{FF2B5EF4-FFF2-40B4-BE49-F238E27FC236}">
                <a16:creationId xmlns:a16="http://schemas.microsoft.com/office/drawing/2014/main" id="{C2BF53E3-D53D-4DFC-81F6-E705E32B4895}"/>
              </a:ext>
            </a:extLst>
          </p:cNvPr>
          <p:cNvSpPr>
            <a:spLocks/>
          </p:cNvSpPr>
          <p:nvPr/>
        </p:nvSpPr>
        <p:spPr bwMode="auto">
          <a:xfrm>
            <a:off x="2413045" y="2731145"/>
            <a:ext cx="35829" cy="36430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Freeform 74">
            <a:extLst>
              <a:ext uri="{FF2B5EF4-FFF2-40B4-BE49-F238E27FC236}">
                <a16:creationId xmlns:a16="http://schemas.microsoft.com/office/drawing/2014/main" id="{5B174005-FE50-4FAE-8401-2F85E5DA2061}"/>
              </a:ext>
            </a:extLst>
          </p:cNvPr>
          <p:cNvSpPr>
            <a:spLocks/>
          </p:cNvSpPr>
          <p:nvPr/>
        </p:nvSpPr>
        <p:spPr bwMode="auto">
          <a:xfrm>
            <a:off x="2413045" y="2636188"/>
            <a:ext cx="35829" cy="3643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75">
            <a:extLst>
              <a:ext uri="{FF2B5EF4-FFF2-40B4-BE49-F238E27FC236}">
                <a16:creationId xmlns:a16="http://schemas.microsoft.com/office/drawing/2014/main" id="{5793A015-BB66-41EB-82EF-AA2D105C0B8E}"/>
              </a:ext>
            </a:extLst>
          </p:cNvPr>
          <p:cNvSpPr>
            <a:spLocks/>
          </p:cNvSpPr>
          <p:nvPr/>
        </p:nvSpPr>
        <p:spPr bwMode="auto">
          <a:xfrm>
            <a:off x="2413045" y="2597369"/>
            <a:ext cx="35829" cy="3583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76">
            <a:extLst>
              <a:ext uri="{FF2B5EF4-FFF2-40B4-BE49-F238E27FC236}">
                <a16:creationId xmlns:a16="http://schemas.microsoft.com/office/drawing/2014/main" id="{5A98179A-BEEE-4DA1-88A1-FA8831F275C1}"/>
              </a:ext>
            </a:extLst>
          </p:cNvPr>
          <p:cNvSpPr>
            <a:spLocks/>
          </p:cNvSpPr>
          <p:nvPr/>
        </p:nvSpPr>
        <p:spPr bwMode="auto">
          <a:xfrm>
            <a:off x="2413045" y="2430149"/>
            <a:ext cx="35829" cy="3643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77">
            <a:extLst>
              <a:ext uri="{FF2B5EF4-FFF2-40B4-BE49-F238E27FC236}">
                <a16:creationId xmlns:a16="http://schemas.microsoft.com/office/drawing/2014/main" id="{5EABA400-06C0-45AD-A91D-D2D41C63FFDF}"/>
              </a:ext>
            </a:extLst>
          </p:cNvPr>
          <p:cNvSpPr>
            <a:spLocks/>
          </p:cNvSpPr>
          <p:nvPr/>
        </p:nvSpPr>
        <p:spPr bwMode="auto">
          <a:xfrm>
            <a:off x="2413045" y="2322651"/>
            <a:ext cx="35829" cy="3583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78">
            <a:extLst>
              <a:ext uri="{FF2B5EF4-FFF2-40B4-BE49-F238E27FC236}">
                <a16:creationId xmlns:a16="http://schemas.microsoft.com/office/drawing/2014/main" id="{DDD92B81-2D58-49F2-8312-4ED19778E9BD}"/>
              </a:ext>
            </a:extLst>
          </p:cNvPr>
          <p:cNvSpPr>
            <a:spLocks/>
          </p:cNvSpPr>
          <p:nvPr/>
        </p:nvSpPr>
        <p:spPr bwMode="auto">
          <a:xfrm>
            <a:off x="2691076" y="2884030"/>
            <a:ext cx="35829" cy="35833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79">
            <a:extLst>
              <a:ext uri="{FF2B5EF4-FFF2-40B4-BE49-F238E27FC236}">
                <a16:creationId xmlns:a16="http://schemas.microsoft.com/office/drawing/2014/main" id="{7D5E3F3D-51C9-4B83-AFD6-0F84DFCE3DCE}"/>
              </a:ext>
            </a:extLst>
          </p:cNvPr>
          <p:cNvSpPr>
            <a:spLocks/>
          </p:cNvSpPr>
          <p:nvPr/>
        </p:nvSpPr>
        <p:spPr bwMode="auto">
          <a:xfrm>
            <a:off x="2691076" y="2830282"/>
            <a:ext cx="35829" cy="35833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80">
            <a:extLst>
              <a:ext uri="{FF2B5EF4-FFF2-40B4-BE49-F238E27FC236}">
                <a16:creationId xmlns:a16="http://schemas.microsoft.com/office/drawing/2014/main" id="{67A49609-4028-4696-8426-582AE12EE186}"/>
              </a:ext>
            </a:extLst>
          </p:cNvPr>
          <p:cNvSpPr>
            <a:spLocks/>
          </p:cNvSpPr>
          <p:nvPr/>
        </p:nvSpPr>
        <p:spPr bwMode="auto">
          <a:xfrm>
            <a:off x="2691076" y="2697701"/>
            <a:ext cx="35829" cy="36430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81">
            <a:extLst>
              <a:ext uri="{FF2B5EF4-FFF2-40B4-BE49-F238E27FC236}">
                <a16:creationId xmlns:a16="http://schemas.microsoft.com/office/drawing/2014/main" id="{C9C7463B-F507-4694-B16B-CE54D8866704}"/>
              </a:ext>
            </a:extLst>
          </p:cNvPr>
          <p:cNvSpPr>
            <a:spLocks/>
          </p:cNvSpPr>
          <p:nvPr/>
        </p:nvSpPr>
        <p:spPr bwMode="auto">
          <a:xfrm>
            <a:off x="2691076" y="2623646"/>
            <a:ext cx="35829" cy="3583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82">
            <a:extLst>
              <a:ext uri="{FF2B5EF4-FFF2-40B4-BE49-F238E27FC236}">
                <a16:creationId xmlns:a16="http://schemas.microsoft.com/office/drawing/2014/main" id="{6A2602EB-E54B-4D12-A1B8-516960E3C4FE}"/>
              </a:ext>
            </a:extLst>
          </p:cNvPr>
          <p:cNvSpPr>
            <a:spLocks/>
          </p:cNvSpPr>
          <p:nvPr/>
        </p:nvSpPr>
        <p:spPr bwMode="auto">
          <a:xfrm>
            <a:off x="2691076" y="2366248"/>
            <a:ext cx="35829" cy="36430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Freeform 83">
            <a:extLst>
              <a:ext uri="{FF2B5EF4-FFF2-40B4-BE49-F238E27FC236}">
                <a16:creationId xmlns:a16="http://schemas.microsoft.com/office/drawing/2014/main" id="{AED026DC-868D-44DA-9641-5ED19C72B6FE}"/>
              </a:ext>
            </a:extLst>
          </p:cNvPr>
          <p:cNvSpPr>
            <a:spLocks/>
          </p:cNvSpPr>
          <p:nvPr/>
        </p:nvSpPr>
        <p:spPr bwMode="auto">
          <a:xfrm>
            <a:off x="2691076" y="2068836"/>
            <a:ext cx="35829" cy="3583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reeform 84">
            <a:extLst>
              <a:ext uri="{FF2B5EF4-FFF2-40B4-BE49-F238E27FC236}">
                <a16:creationId xmlns:a16="http://schemas.microsoft.com/office/drawing/2014/main" id="{5408A33C-A555-4208-8974-2C828DFE2D9E}"/>
              </a:ext>
            </a:extLst>
          </p:cNvPr>
          <p:cNvSpPr>
            <a:spLocks/>
          </p:cNvSpPr>
          <p:nvPr/>
        </p:nvSpPr>
        <p:spPr bwMode="auto">
          <a:xfrm>
            <a:off x="2987360" y="2881643"/>
            <a:ext cx="35829" cy="3583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Freeform 85">
            <a:extLst>
              <a:ext uri="{FF2B5EF4-FFF2-40B4-BE49-F238E27FC236}">
                <a16:creationId xmlns:a16="http://schemas.microsoft.com/office/drawing/2014/main" id="{FAB1EA24-C97B-430D-B8AA-ADBB0AD0439C}"/>
              </a:ext>
            </a:extLst>
          </p:cNvPr>
          <p:cNvSpPr>
            <a:spLocks/>
          </p:cNvSpPr>
          <p:nvPr/>
        </p:nvSpPr>
        <p:spPr bwMode="auto">
          <a:xfrm>
            <a:off x="2952119" y="2881643"/>
            <a:ext cx="35241" cy="3583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reeform 86">
            <a:extLst>
              <a:ext uri="{FF2B5EF4-FFF2-40B4-BE49-F238E27FC236}">
                <a16:creationId xmlns:a16="http://schemas.microsoft.com/office/drawing/2014/main" id="{E0C1568E-466F-44B9-A8FC-1D5759054EED}"/>
              </a:ext>
            </a:extLst>
          </p:cNvPr>
          <p:cNvSpPr>
            <a:spLocks/>
          </p:cNvSpPr>
          <p:nvPr/>
        </p:nvSpPr>
        <p:spPr bwMode="auto">
          <a:xfrm>
            <a:off x="2969740" y="2675006"/>
            <a:ext cx="35829" cy="3583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reeform 87">
            <a:extLst>
              <a:ext uri="{FF2B5EF4-FFF2-40B4-BE49-F238E27FC236}">
                <a16:creationId xmlns:a16="http://schemas.microsoft.com/office/drawing/2014/main" id="{641CE5B4-8C03-4A60-BC8B-4F55B5F26030}"/>
              </a:ext>
            </a:extLst>
          </p:cNvPr>
          <p:cNvSpPr>
            <a:spLocks/>
          </p:cNvSpPr>
          <p:nvPr/>
        </p:nvSpPr>
        <p:spPr bwMode="auto">
          <a:xfrm>
            <a:off x="2969740" y="2636188"/>
            <a:ext cx="35829" cy="3583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Freeform 88">
            <a:extLst>
              <a:ext uri="{FF2B5EF4-FFF2-40B4-BE49-F238E27FC236}">
                <a16:creationId xmlns:a16="http://schemas.microsoft.com/office/drawing/2014/main" id="{ED148895-1ACA-49F2-B2AA-8219BC0B0702}"/>
              </a:ext>
            </a:extLst>
          </p:cNvPr>
          <p:cNvSpPr>
            <a:spLocks/>
          </p:cNvSpPr>
          <p:nvPr/>
        </p:nvSpPr>
        <p:spPr bwMode="auto">
          <a:xfrm>
            <a:off x="2969740" y="2540633"/>
            <a:ext cx="35829" cy="3583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reeform 89">
            <a:extLst>
              <a:ext uri="{FF2B5EF4-FFF2-40B4-BE49-F238E27FC236}">
                <a16:creationId xmlns:a16="http://schemas.microsoft.com/office/drawing/2014/main" id="{984E622C-E092-4289-A125-76C24D7A1BB2}"/>
              </a:ext>
            </a:extLst>
          </p:cNvPr>
          <p:cNvSpPr>
            <a:spLocks/>
          </p:cNvSpPr>
          <p:nvPr/>
        </p:nvSpPr>
        <p:spPr bwMode="auto">
          <a:xfrm>
            <a:off x="2969740" y="2301749"/>
            <a:ext cx="35829" cy="3583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Freeform 90">
            <a:extLst>
              <a:ext uri="{FF2B5EF4-FFF2-40B4-BE49-F238E27FC236}">
                <a16:creationId xmlns:a16="http://schemas.microsoft.com/office/drawing/2014/main" id="{8933AC70-91B8-4E3C-8891-480C84FA3934}"/>
              </a:ext>
            </a:extLst>
          </p:cNvPr>
          <p:cNvSpPr>
            <a:spLocks/>
          </p:cNvSpPr>
          <p:nvPr/>
        </p:nvSpPr>
        <p:spPr bwMode="auto">
          <a:xfrm>
            <a:off x="2013937" y="1833534"/>
            <a:ext cx="0" cy="1284604"/>
          </a:xfrm>
          <a:custGeom>
            <a:avLst/>
            <a:gdLst>
              <a:gd name="T0" fmla="*/ 5279 h 5279"/>
              <a:gd name="T1" fmla="*/ 5279 h 5279"/>
              <a:gd name="T2" fmla="*/ 0 h 527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279">
                <a:moveTo>
                  <a:pt x="0" y="5279"/>
                </a:moveTo>
                <a:lnTo>
                  <a:pt x="0" y="5279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 91">
            <a:extLst>
              <a:ext uri="{FF2B5EF4-FFF2-40B4-BE49-F238E27FC236}">
                <a16:creationId xmlns:a16="http://schemas.microsoft.com/office/drawing/2014/main" id="{BF2E7509-8D4F-4A7C-B87E-1AC07655D293}"/>
              </a:ext>
            </a:extLst>
          </p:cNvPr>
          <p:cNvSpPr>
            <a:spLocks/>
          </p:cNvSpPr>
          <p:nvPr/>
        </p:nvSpPr>
        <p:spPr bwMode="auto">
          <a:xfrm>
            <a:off x="2013938" y="3118136"/>
            <a:ext cx="1131389" cy="45719"/>
          </a:xfrm>
          <a:custGeom>
            <a:avLst/>
            <a:gdLst>
              <a:gd name="T0" fmla="*/ 6826 w 6826"/>
              <a:gd name="T1" fmla="*/ 6826 w 6826"/>
              <a:gd name="T2" fmla="*/ 0 w 682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826">
                <a:moveTo>
                  <a:pt x="6826" y="0"/>
                </a:moveTo>
                <a:lnTo>
                  <a:pt x="6826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F6776E6-A72F-4351-9A7B-8E700B7C5A06}"/>
              </a:ext>
            </a:extLst>
          </p:cNvPr>
          <p:cNvSpPr txBox="1"/>
          <p:nvPr/>
        </p:nvSpPr>
        <p:spPr>
          <a:xfrm>
            <a:off x="1819783" y="1848569"/>
            <a:ext cx="18061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70266913-44CC-4787-AF70-B8D1CC57EE8B}"/>
              </a:ext>
            </a:extLst>
          </p:cNvPr>
          <p:cNvSpPr txBox="1"/>
          <p:nvPr/>
        </p:nvSpPr>
        <p:spPr>
          <a:xfrm>
            <a:off x="1819783" y="2435718"/>
            <a:ext cx="18061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34DEEF88-A530-48AE-A18A-0101E263C7D5}"/>
              </a:ext>
            </a:extLst>
          </p:cNvPr>
          <p:cNvSpPr txBox="1"/>
          <p:nvPr/>
        </p:nvSpPr>
        <p:spPr>
          <a:xfrm>
            <a:off x="1830905" y="2997774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F118590-5573-4C87-B868-D7831AEC01EC}"/>
              </a:ext>
            </a:extLst>
          </p:cNvPr>
          <p:cNvSpPr txBox="1"/>
          <p:nvPr/>
        </p:nvSpPr>
        <p:spPr>
          <a:xfrm>
            <a:off x="2066475" y="3111114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484529AF-BE46-41F4-B894-14A5CD64B4E1}"/>
              </a:ext>
            </a:extLst>
          </p:cNvPr>
          <p:cNvSpPr txBox="1"/>
          <p:nvPr/>
        </p:nvSpPr>
        <p:spPr>
          <a:xfrm>
            <a:off x="2270861" y="3111114"/>
            <a:ext cx="35029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87A96C0D-94FD-4CD7-9A67-EC50E4BBF23F}"/>
              </a:ext>
            </a:extLst>
          </p:cNvPr>
          <p:cNvSpPr txBox="1"/>
          <p:nvPr/>
        </p:nvSpPr>
        <p:spPr>
          <a:xfrm>
            <a:off x="2628516" y="3111114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8" name="Freeform 52">
            <a:extLst>
              <a:ext uri="{FF2B5EF4-FFF2-40B4-BE49-F238E27FC236}">
                <a16:creationId xmlns:a16="http://schemas.microsoft.com/office/drawing/2014/main" id="{0DB5F56B-905F-4618-B1A9-DA96A7A3D004}"/>
              </a:ext>
            </a:extLst>
          </p:cNvPr>
          <p:cNvSpPr>
            <a:spLocks/>
          </p:cNvSpPr>
          <p:nvPr/>
        </p:nvSpPr>
        <p:spPr bwMode="auto">
          <a:xfrm>
            <a:off x="5318554" y="2541958"/>
            <a:ext cx="23002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Freeform 53">
            <a:extLst>
              <a:ext uri="{FF2B5EF4-FFF2-40B4-BE49-F238E27FC236}">
                <a16:creationId xmlns:a16="http://schemas.microsoft.com/office/drawing/2014/main" id="{171089FF-81A9-470C-90BF-3F25EC6B6B38}"/>
              </a:ext>
            </a:extLst>
          </p:cNvPr>
          <p:cNvSpPr>
            <a:spLocks/>
          </p:cNvSpPr>
          <p:nvPr/>
        </p:nvSpPr>
        <p:spPr bwMode="auto">
          <a:xfrm>
            <a:off x="5318554" y="1965359"/>
            <a:ext cx="23002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Freeform 58">
            <a:extLst>
              <a:ext uri="{FF2B5EF4-FFF2-40B4-BE49-F238E27FC236}">
                <a16:creationId xmlns:a16="http://schemas.microsoft.com/office/drawing/2014/main" id="{91E45857-CE59-4D9B-80D6-5186936E9EB4}"/>
              </a:ext>
            </a:extLst>
          </p:cNvPr>
          <p:cNvSpPr>
            <a:spLocks/>
          </p:cNvSpPr>
          <p:nvPr/>
        </p:nvSpPr>
        <p:spPr bwMode="auto">
          <a:xfrm>
            <a:off x="5402743" y="2541355"/>
            <a:ext cx="220067" cy="580214"/>
          </a:xfrm>
          <a:custGeom>
            <a:avLst/>
            <a:gdLst>
              <a:gd name="T0" fmla="*/ 0 w 890"/>
              <a:gd name="T1" fmla="*/ 0 h 2414"/>
              <a:gd name="T2" fmla="*/ 0 w 890"/>
              <a:gd name="T3" fmla="*/ 0 h 2414"/>
              <a:gd name="T4" fmla="*/ 890 w 890"/>
              <a:gd name="T5" fmla="*/ 0 h 2414"/>
              <a:gd name="T6" fmla="*/ 890 w 890"/>
              <a:gd name="T7" fmla="*/ 2414 h 2414"/>
              <a:gd name="T8" fmla="*/ 0 w 890"/>
              <a:gd name="T9" fmla="*/ 2414 h 2414"/>
              <a:gd name="T10" fmla="*/ 0 w 890"/>
              <a:gd name="T11" fmla="*/ 0 h 2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2414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2414"/>
                </a:lnTo>
                <a:lnTo>
                  <a:pt x="0" y="24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04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Freeform 59">
            <a:extLst>
              <a:ext uri="{FF2B5EF4-FFF2-40B4-BE49-F238E27FC236}">
                <a16:creationId xmlns:a16="http://schemas.microsoft.com/office/drawing/2014/main" id="{D438BCE1-9530-48A9-8549-40E7DBAE5595}"/>
              </a:ext>
            </a:extLst>
          </p:cNvPr>
          <p:cNvSpPr>
            <a:spLocks/>
          </p:cNvSpPr>
          <p:nvPr/>
        </p:nvSpPr>
        <p:spPr bwMode="auto">
          <a:xfrm>
            <a:off x="5684711" y="2500385"/>
            <a:ext cx="220690" cy="621185"/>
          </a:xfrm>
          <a:custGeom>
            <a:avLst/>
            <a:gdLst>
              <a:gd name="T0" fmla="*/ 0 w 890"/>
              <a:gd name="T1" fmla="*/ 0 h 2585"/>
              <a:gd name="T2" fmla="*/ 0 w 890"/>
              <a:gd name="T3" fmla="*/ 0 h 2585"/>
              <a:gd name="T4" fmla="*/ 890 w 890"/>
              <a:gd name="T5" fmla="*/ 0 h 2585"/>
              <a:gd name="T6" fmla="*/ 890 w 890"/>
              <a:gd name="T7" fmla="*/ 2585 h 2585"/>
              <a:gd name="T8" fmla="*/ 0 w 890"/>
              <a:gd name="T9" fmla="*/ 2585 h 2585"/>
              <a:gd name="T10" fmla="*/ 0 w 890"/>
              <a:gd name="T11" fmla="*/ 0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2585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2585"/>
                </a:lnTo>
                <a:lnTo>
                  <a:pt x="0" y="2585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000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Freeform 60">
            <a:extLst>
              <a:ext uri="{FF2B5EF4-FFF2-40B4-BE49-F238E27FC236}">
                <a16:creationId xmlns:a16="http://schemas.microsoft.com/office/drawing/2014/main" id="{B0042387-1489-4299-82C1-7736B5924122}"/>
              </a:ext>
            </a:extLst>
          </p:cNvPr>
          <p:cNvSpPr>
            <a:spLocks/>
          </p:cNvSpPr>
          <p:nvPr/>
        </p:nvSpPr>
        <p:spPr bwMode="auto">
          <a:xfrm>
            <a:off x="5971755" y="2398561"/>
            <a:ext cx="220690" cy="723008"/>
          </a:xfrm>
          <a:custGeom>
            <a:avLst/>
            <a:gdLst>
              <a:gd name="T0" fmla="*/ 0 w 891"/>
              <a:gd name="T1" fmla="*/ 0 h 3010"/>
              <a:gd name="T2" fmla="*/ 0 w 891"/>
              <a:gd name="T3" fmla="*/ 0 h 3010"/>
              <a:gd name="T4" fmla="*/ 891 w 891"/>
              <a:gd name="T5" fmla="*/ 0 h 3010"/>
              <a:gd name="T6" fmla="*/ 891 w 891"/>
              <a:gd name="T7" fmla="*/ 3010 h 3010"/>
              <a:gd name="T8" fmla="*/ 0 w 891"/>
              <a:gd name="T9" fmla="*/ 3010 h 3010"/>
              <a:gd name="T10" fmla="*/ 0 w 891"/>
              <a:gd name="T11" fmla="*/ 0 h 3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1" h="3010">
                <a:moveTo>
                  <a:pt x="0" y="0"/>
                </a:moveTo>
                <a:lnTo>
                  <a:pt x="0" y="0"/>
                </a:lnTo>
                <a:lnTo>
                  <a:pt x="891" y="0"/>
                </a:lnTo>
                <a:lnTo>
                  <a:pt x="891" y="3010"/>
                </a:lnTo>
                <a:lnTo>
                  <a:pt x="0" y="3010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Freeform 61">
            <a:extLst>
              <a:ext uri="{FF2B5EF4-FFF2-40B4-BE49-F238E27FC236}">
                <a16:creationId xmlns:a16="http://schemas.microsoft.com/office/drawing/2014/main" id="{B2554CF5-D4FA-433D-ABFC-0D30D99012F9}"/>
              </a:ext>
            </a:extLst>
          </p:cNvPr>
          <p:cNvSpPr>
            <a:spLocks/>
          </p:cNvSpPr>
          <p:nvPr/>
        </p:nvSpPr>
        <p:spPr bwMode="auto">
          <a:xfrm>
            <a:off x="6256011" y="2581723"/>
            <a:ext cx="220690" cy="539846"/>
          </a:xfrm>
          <a:custGeom>
            <a:avLst/>
            <a:gdLst>
              <a:gd name="T0" fmla="*/ 0 w 890"/>
              <a:gd name="T1" fmla="*/ 0 h 2246"/>
              <a:gd name="T2" fmla="*/ 0 w 890"/>
              <a:gd name="T3" fmla="*/ 0 h 2246"/>
              <a:gd name="T4" fmla="*/ 890 w 890"/>
              <a:gd name="T5" fmla="*/ 0 h 2246"/>
              <a:gd name="T6" fmla="*/ 890 w 890"/>
              <a:gd name="T7" fmla="*/ 2246 h 2246"/>
              <a:gd name="T8" fmla="*/ 0 w 890"/>
              <a:gd name="T9" fmla="*/ 2246 h 2246"/>
              <a:gd name="T10" fmla="*/ 0 w 890"/>
              <a:gd name="T11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2246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2246"/>
                </a:lnTo>
                <a:lnTo>
                  <a:pt x="0" y="2246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reeform 62">
            <a:extLst>
              <a:ext uri="{FF2B5EF4-FFF2-40B4-BE49-F238E27FC236}">
                <a16:creationId xmlns:a16="http://schemas.microsoft.com/office/drawing/2014/main" id="{9146783D-5C86-49C9-BEF0-22C4215E48E8}"/>
              </a:ext>
            </a:extLst>
          </p:cNvPr>
          <p:cNvSpPr>
            <a:spLocks noEditPoints="1"/>
          </p:cNvSpPr>
          <p:nvPr/>
        </p:nvSpPr>
        <p:spPr bwMode="auto">
          <a:xfrm>
            <a:off x="5460557" y="2513639"/>
            <a:ext cx="107547" cy="62661"/>
          </a:xfrm>
          <a:custGeom>
            <a:avLst/>
            <a:gdLst>
              <a:gd name="T0" fmla="*/ 0 w 434"/>
              <a:gd name="T1" fmla="*/ 261 h 261"/>
              <a:gd name="T2" fmla="*/ 0 w 434"/>
              <a:gd name="T3" fmla="*/ 261 h 261"/>
              <a:gd name="T4" fmla="*/ 434 w 434"/>
              <a:gd name="T5" fmla="*/ 261 h 261"/>
              <a:gd name="T6" fmla="*/ 217 w 434"/>
              <a:gd name="T7" fmla="*/ 261 h 261"/>
              <a:gd name="T8" fmla="*/ 217 w 434"/>
              <a:gd name="T9" fmla="*/ 261 h 261"/>
              <a:gd name="T10" fmla="*/ 217 w 434"/>
              <a:gd name="T11" fmla="*/ 0 h 261"/>
              <a:gd name="T12" fmla="*/ 0 w 434"/>
              <a:gd name="T13" fmla="*/ 0 h 261"/>
              <a:gd name="T14" fmla="*/ 0 w 434"/>
              <a:gd name="T15" fmla="*/ 0 h 261"/>
              <a:gd name="T16" fmla="*/ 434 w 434"/>
              <a:gd name="T1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261">
                <a:moveTo>
                  <a:pt x="0" y="261"/>
                </a:moveTo>
                <a:lnTo>
                  <a:pt x="0" y="261"/>
                </a:lnTo>
                <a:lnTo>
                  <a:pt x="434" y="261"/>
                </a:lnTo>
                <a:moveTo>
                  <a:pt x="217" y="261"/>
                </a:moveTo>
                <a:lnTo>
                  <a:pt x="217" y="261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 63">
            <a:extLst>
              <a:ext uri="{FF2B5EF4-FFF2-40B4-BE49-F238E27FC236}">
                <a16:creationId xmlns:a16="http://schemas.microsoft.com/office/drawing/2014/main" id="{CE95E53B-4CE9-40C6-B67B-3B5799F029DB}"/>
              </a:ext>
            </a:extLst>
          </p:cNvPr>
          <p:cNvSpPr>
            <a:spLocks noEditPoints="1"/>
          </p:cNvSpPr>
          <p:nvPr/>
        </p:nvSpPr>
        <p:spPr bwMode="auto">
          <a:xfrm>
            <a:off x="5743147" y="2461222"/>
            <a:ext cx="106926" cy="84954"/>
          </a:xfrm>
          <a:custGeom>
            <a:avLst/>
            <a:gdLst>
              <a:gd name="T0" fmla="*/ 0 w 433"/>
              <a:gd name="T1" fmla="*/ 352 h 352"/>
              <a:gd name="T2" fmla="*/ 0 w 433"/>
              <a:gd name="T3" fmla="*/ 352 h 352"/>
              <a:gd name="T4" fmla="*/ 433 w 433"/>
              <a:gd name="T5" fmla="*/ 352 h 352"/>
              <a:gd name="T6" fmla="*/ 216 w 433"/>
              <a:gd name="T7" fmla="*/ 352 h 352"/>
              <a:gd name="T8" fmla="*/ 216 w 433"/>
              <a:gd name="T9" fmla="*/ 352 h 352"/>
              <a:gd name="T10" fmla="*/ 216 w 433"/>
              <a:gd name="T11" fmla="*/ 0 h 352"/>
              <a:gd name="T12" fmla="*/ 0 w 433"/>
              <a:gd name="T13" fmla="*/ 0 h 352"/>
              <a:gd name="T14" fmla="*/ 0 w 433"/>
              <a:gd name="T15" fmla="*/ 0 h 352"/>
              <a:gd name="T16" fmla="*/ 433 w 433"/>
              <a:gd name="T17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3" h="352">
                <a:moveTo>
                  <a:pt x="0" y="352"/>
                </a:moveTo>
                <a:lnTo>
                  <a:pt x="0" y="352"/>
                </a:lnTo>
                <a:lnTo>
                  <a:pt x="433" y="352"/>
                </a:lnTo>
                <a:moveTo>
                  <a:pt x="216" y="352"/>
                </a:moveTo>
                <a:lnTo>
                  <a:pt x="216" y="352"/>
                </a:lnTo>
                <a:lnTo>
                  <a:pt x="216" y="0"/>
                </a:lnTo>
                <a:moveTo>
                  <a:pt x="0" y="0"/>
                </a:moveTo>
                <a:lnTo>
                  <a:pt x="0" y="0"/>
                </a:lnTo>
                <a:lnTo>
                  <a:pt x="43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64">
            <a:extLst>
              <a:ext uri="{FF2B5EF4-FFF2-40B4-BE49-F238E27FC236}">
                <a16:creationId xmlns:a16="http://schemas.microsoft.com/office/drawing/2014/main" id="{5873C9B9-15BA-4230-B0E3-672F24ACE9FF}"/>
              </a:ext>
            </a:extLst>
          </p:cNvPr>
          <p:cNvSpPr>
            <a:spLocks noEditPoints="1"/>
          </p:cNvSpPr>
          <p:nvPr/>
        </p:nvSpPr>
        <p:spPr bwMode="auto">
          <a:xfrm>
            <a:off x="6030191" y="2361808"/>
            <a:ext cx="107547" cy="79531"/>
          </a:xfrm>
          <a:custGeom>
            <a:avLst/>
            <a:gdLst>
              <a:gd name="T0" fmla="*/ 0 w 434"/>
              <a:gd name="T1" fmla="*/ 332 h 332"/>
              <a:gd name="T2" fmla="*/ 0 w 434"/>
              <a:gd name="T3" fmla="*/ 332 h 332"/>
              <a:gd name="T4" fmla="*/ 434 w 434"/>
              <a:gd name="T5" fmla="*/ 332 h 332"/>
              <a:gd name="T6" fmla="*/ 217 w 434"/>
              <a:gd name="T7" fmla="*/ 332 h 332"/>
              <a:gd name="T8" fmla="*/ 217 w 434"/>
              <a:gd name="T9" fmla="*/ 332 h 332"/>
              <a:gd name="T10" fmla="*/ 217 w 434"/>
              <a:gd name="T11" fmla="*/ 0 h 332"/>
              <a:gd name="T12" fmla="*/ 0 w 434"/>
              <a:gd name="T13" fmla="*/ 0 h 332"/>
              <a:gd name="T14" fmla="*/ 0 w 434"/>
              <a:gd name="T15" fmla="*/ 0 h 332"/>
              <a:gd name="T16" fmla="*/ 434 w 434"/>
              <a:gd name="T17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332">
                <a:moveTo>
                  <a:pt x="0" y="332"/>
                </a:moveTo>
                <a:lnTo>
                  <a:pt x="0" y="332"/>
                </a:lnTo>
                <a:lnTo>
                  <a:pt x="434" y="332"/>
                </a:lnTo>
                <a:moveTo>
                  <a:pt x="217" y="332"/>
                </a:moveTo>
                <a:lnTo>
                  <a:pt x="217" y="332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D14B49">
                <a:alpha val="9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Freeform 65">
            <a:extLst>
              <a:ext uri="{FF2B5EF4-FFF2-40B4-BE49-F238E27FC236}">
                <a16:creationId xmlns:a16="http://schemas.microsoft.com/office/drawing/2014/main" id="{CCC59AFC-DBF4-4B6C-9157-9FA905CD540C}"/>
              </a:ext>
            </a:extLst>
          </p:cNvPr>
          <p:cNvSpPr>
            <a:spLocks noEditPoints="1"/>
          </p:cNvSpPr>
          <p:nvPr/>
        </p:nvSpPr>
        <p:spPr bwMode="auto">
          <a:xfrm>
            <a:off x="6314447" y="2544368"/>
            <a:ext cx="107547" cy="81339"/>
          </a:xfrm>
          <a:custGeom>
            <a:avLst/>
            <a:gdLst>
              <a:gd name="T0" fmla="*/ 0 w 434"/>
              <a:gd name="T1" fmla="*/ 339 h 339"/>
              <a:gd name="T2" fmla="*/ 0 w 434"/>
              <a:gd name="T3" fmla="*/ 339 h 339"/>
              <a:gd name="T4" fmla="*/ 434 w 434"/>
              <a:gd name="T5" fmla="*/ 339 h 339"/>
              <a:gd name="T6" fmla="*/ 217 w 434"/>
              <a:gd name="T7" fmla="*/ 339 h 339"/>
              <a:gd name="T8" fmla="*/ 217 w 434"/>
              <a:gd name="T9" fmla="*/ 339 h 339"/>
              <a:gd name="T10" fmla="*/ 217 w 434"/>
              <a:gd name="T11" fmla="*/ 0 h 339"/>
              <a:gd name="T12" fmla="*/ 0 w 434"/>
              <a:gd name="T13" fmla="*/ 0 h 339"/>
              <a:gd name="T14" fmla="*/ 0 w 434"/>
              <a:gd name="T15" fmla="*/ 0 h 339"/>
              <a:gd name="T16" fmla="*/ 434 w 434"/>
              <a:gd name="T17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339">
                <a:moveTo>
                  <a:pt x="0" y="339"/>
                </a:moveTo>
                <a:lnTo>
                  <a:pt x="0" y="339"/>
                </a:lnTo>
                <a:lnTo>
                  <a:pt x="434" y="339"/>
                </a:lnTo>
                <a:moveTo>
                  <a:pt x="217" y="339"/>
                </a:moveTo>
                <a:lnTo>
                  <a:pt x="217" y="339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reeform 66">
            <a:extLst>
              <a:ext uri="{FF2B5EF4-FFF2-40B4-BE49-F238E27FC236}">
                <a16:creationId xmlns:a16="http://schemas.microsoft.com/office/drawing/2014/main" id="{916FD3D3-1ED6-4F00-9272-396A6F75F12F}"/>
              </a:ext>
            </a:extLst>
          </p:cNvPr>
          <p:cNvSpPr>
            <a:spLocks/>
          </p:cNvSpPr>
          <p:nvPr/>
        </p:nvSpPr>
        <p:spPr bwMode="auto">
          <a:xfrm>
            <a:off x="5494749" y="2639564"/>
            <a:ext cx="36678" cy="35548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Freeform 67">
            <a:extLst>
              <a:ext uri="{FF2B5EF4-FFF2-40B4-BE49-F238E27FC236}">
                <a16:creationId xmlns:a16="http://schemas.microsoft.com/office/drawing/2014/main" id="{648C3FBB-84C1-411D-A303-D299C9E1CF5C}"/>
              </a:ext>
            </a:extLst>
          </p:cNvPr>
          <p:cNvSpPr>
            <a:spLocks/>
          </p:cNvSpPr>
          <p:nvPr/>
        </p:nvSpPr>
        <p:spPr bwMode="auto">
          <a:xfrm>
            <a:off x="5494749" y="2583530"/>
            <a:ext cx="36678" cy="3615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68">
            <a:extLst>
              <a:ext uri="{FF2B5EF4-FFF2-40B4-BE49-F238E27FC236}">
                <a16:creationId xmlns:a16="http://schemas.microsoft.com/office/drawing/2014/main" id="{69664D4A-2534-4925-A9F9-C01F881BD57E}"/>
              </a:ext>
            </a:extLst>
          </p:cNvPr>
          <p:cNvSpPr>
            <a:spLocks/>
          </p:cNvSpPr>
          <p:nvPr/>
        </p:nvSpPr>
        <p:spPr bwMode="auto">
          <a:xfrm>
            <a:off x="5494749" y="2544367"/>
            <a:ext cx="36678" cy="35548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Freeform 69">
            <a:extLst>
              <a:ext uri="{FF2B5EF4-FFF2-40B4-BE49-F238E27FC236}">
                <a16:creationId xmlns:a16="http://schemas.microsoft.com/office/drawing/2014/main" id="{088F8D3D-247B-4DF5-9D51-954CED6412E0}"/>
              </a:ext>
            </a:extLst>
          </p:cNvPr>
          <p:cNvSpPr>
            <a:spLocks/>
          </p:cNvSpPr>
          <p:nvPr/>
        </p:nvSpPr>
        <p:spPr bwMode="auto">
          <a:xfrm>
            <a:off x="5512776" y="2468451"/>
            <a:ext cx="36678" cy="35548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Freeform 70">
            <a:extLst>
              <a:ext uri="{FF2B5EF4-FFF2-40B4-BE49-F238E27FC236}">
                <a16:creationId xmlns:a16="http://schemas.microsoft.com/office/drawing/2014/main" id="{40B6BF40-8B6B-4165-9B86-6B8D57302147}"/>
              </a:ext>
            </a:extLst>
          </p:cNvPr>
          <p:cNvSpPr>
            <a:spLocks/>
          </p:cNvSpPr>
          <p:nvPr/>
        </p:nvSpPr>
        <p:spPr bwMode="auto">
          <a:xfrm>
            <a:off x="5476099" y="2468451"/>
            <a:ext cx="36678" cy="35548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Freeform 71">
            <a:extLst>
              <a:ext uri="{FF2B5EF4-FFF2-40B4-BE49-F238E27FC236}">
                <a16:creationId xmlns:a16="http://schemas.microsoft.com/office/drawing/2014/main" id="{CACAAB7C-447B-490D-8E53-A3C66F48C903}"/>
              </a:ext>
            </a:extLst>
          </p:cNvPr>
          <p:cNvSpPr>
            <a:spLocks/>
          </p:cNvSpPr>
          <p:nvPr/>
        </p:nvSpPr>
        <p:spPr bwMode="auto">
          <a:xfrm>
            <a:off x="5494749" y="2429891"/>
            <a:ext cx="36678" cy="35548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Freeform 72">
            <a:extLst>
              <a:ext uri="{FF2B5EF4-FFF2-40B4-BE49-F238E27FC236}">
                <a16:creationId xmlns:a16="http://schemas.microsoft.com/office/drawing/2014/main" id="{A10FA69A-793C-40C3-A4F5-A53A7928F137}"/>
              </a:ext>
            </a:extLst>
          </p:cNvPr>
          <p:cNvSpPr>
            <a:spLocks/>
          </p:cNvSpPr>
          <p:nvPr/>
        </p:nvSpPr>
        <p:spPr bwMode="auto">
          <a:xfrm>
            <a:off x="5794745" y="2584736"/>
            <a:ext cx="37299" cy="35548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Freeform 73">
            <a:extLst>
              <a:ext uri="{FF2B5EF4-FFF2-40B4-BE49-F238E27FC236}">
                <a16:creationId xmlns:a16="http://schemas.microsoft.com/office/drawing/2014/main" id="{FEAAAA0B-4AA9-4D8C-8D8A-354496ECCA01}"/>
              </a:ext>
            </a:extLst>
          </p:cNvPr>
          <p:cNvSpPr>
            <a:spLocks/>
          </p:cNvSpPr>
          <p:nvPr/>
        </p:nvSpPr>
        <p:spPr bwMode="auto">
          <a:xfrm>
            <a:off x="5758067" y="2584736"/>
            <a:ext cx="36678" cy="35548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Freeform 74">
            <a:extLst>
              <a:ext uri="{FF2B5EF4-FFF2-40B4-BE49-F238E27FC236}">
                <a16:creationId xmlns:a16="http://schemas.microsoft.com/office/drawing/2014/main" id="{41ADC2D3-6535-46EC-91C0-9C70D0B23E56}"/>
              </a:ext>
            </a:extLst>
          </p:cNvPr>
          <p:cNvSpPr>
            <a:spLocks/>
          </p:cNvSpPr>
          <p:nvPr/>
        </p:nvSpPr>
        <p:spPr bwMode="auto">
          <a:xfrm>
            <a:off x="5776717" y="2540753"/>
            <a:ext cx="36678" cy="36150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Freeform 75">
            <a:extLst>
              <a:ext uri="{FF2B5EF4-FFF2-40B4-BE49-F238E27FC236}">
                <a16:creationId xmlns:a16="http://schemas.microsoft.com/office/drawing/2014/main" id="{1A241AD6-BFE5-4D0A-8A6B-638B51E17C0D}"/>
              </a:ext>
            </a:extLst>
          </p:cNvPr>
          <p:cNvSpPr>
            <a:spLocks/>
          </p:cNvSpPr>
          <p:nvPr/>
        </p:nvSpPr>
        <p:spPr bwMode="auto">
          <a:xfrm>
            <a:off x="5776717" y="2468452"/>
            <a:ext cx="36678" cy="35548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Freeform 76">
            <a:extLst>
              <a:ext uri="{FF2B5EF4-FFF2-40B4-BE49-F238E27FC236}">
                <a16:creationId xmlns:a16="http://schemas.microsoft.com/office/drawing/2014/main" id="{0F2DC877-95EE-488F-91A0-D91916F639FE}"/>
              </a:ext>
            </a:extLst>
          </p:cNvPr>
          <p:cNvSpPr>
            <a:spLocks/>
          </p:cNvSpPr>
          <p:nvPr/>
        </p:nvSpPr>
        <p:spPr bwMode="auto">
          <a:xfrm>
            <a:off x="5776717" y="2379281"/>
            <a:ext cx="36678" cy="36150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Freeform 77">
            <a:extLst>
              <a:ext uri="{FF2B5EF4-FFF2-40B4-BE49-F238E27FC236}">
                <a16:creationId xmlns:a16="http://schemas.microsoft.com/office/drawing/2014/main" id="{9922A5B5-31B7-4B54-B2A6-42B455FCF968}"/>
              </a:ext>
            </a:extLst>
          </p:cNvPr>
          <p:cNvSpPr>
            <a:spLocks/>
          </p:cNvSpPr>
          <p:nvPr/>
        </p:nvSpPr>
        <p:spPr bwMode="auto">
          <a:xfrm>
            <a:off x="5776717" y="2340721"/>
            <a:ext cx="36678" cy="36150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Freeform 78">
            <a:extLst>
              <a:ext uri="{FF2B5EF4-FFF2-40B4-BE49-F238E27FC236}">
                <a16:creationId xmlns:a16="http://schemas.microsoft.com/office/drawing/2014/main" id="{27911AD9-271F-49A0-BCDA-4C32EC345C69}"/>
              </a:ext>
            </a:extLst>
          </p:cNvPr>
          <p:cNvSpPr>
            <a:spLocks/>
          </p:cNvSpPr>
          <p:nvPr/>
        </p:nvSpPr>
        <p:spPr bwMode="auto">
          <a:xfrm>
            <a:off x="6063761" y="2498577"/>
            <a:ext cx="36678" cy="36150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Freeform 79">
            <a:extLst>
              <a:ext uri="{FF2B5EF4-FFF2-40B4-BE49-F238E27FC236}">
                <a16:creationId xmlns:a16="http://schemas.microsoft.com/office/drawing/2014/main" id="{7FDEC108-4AAC-4CEE-8322-47C5B2BBB22B}"/>
              </a:ext>
            </a:extLst>
          </p:cNvPr>
          <p:cNvSpPr>
            <a:spLocks/>
          </p:cNvSpPr>
          <p:nvPr/>
        </p:nvSpPr>
        <p:spPr bwMode="auto">
          <a:xfrm>
            <a:off x="6082411" y="2432904"/>
            <a:ext cx="36678" cy="35548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Freeform 80">
            <a:extLst>
              <a:ext uri="{FF2B5EF4-FFF2-40B4-BE49-F238E27FC236}">
                <a16:creationId xmlns:a16="http://schemas.microsoft.com/office/drawing/2014/main" id="{6DCD8EE2-6616-4CB9-9CA7-117D3F18B96C}"/>
              </a:ext>
            </a:extLst>
          </p:cNvPr>
          <p:cNvSpPr>
            <a:spLocks/>
          </p:cNvSpPr>
          <p:nvPr/>
        </p:nvSpPr>
        <p:spPr bwMode="auto">
          <a:xfrm>
            <a:off x="6045111" y="2432904"/>
            <a:ext cx="36678" cy="35548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Freeform 81">
            <a:extLst>
              <a:ext uri="{FF2B5EF4-FFF2-40B4-BE49-F238E27FC236}">
                <a16:creationId xmlns:a16="http://schemas.microsoft.com/office/drawing/2014/main" id="{595F9CF3-0960-4D54-BBC3-2A0229950DD0}"/>
              </a:ext>
            </a:extLst>
          </p:cNvPr>
          <p:cNvSpPr>
            <a:spLocks/>
          </p:cNvSpPr>
          <p:nvPr/>
        </p:nvSpPr>
        <p:spPr bwMode="auto">
          <a:xfrm>
            <a:off x="6063761" y="2394946"/>
            <a:ext cx="36678" cy="35548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Freeform 82">
            <a:extLst>
              <a:ext uri="{FF2B5EF4-FFF2-40B4-BE49-F238E27FC236}">
                <a16:creationId xmlns:a16="http://schemas.microsoft.com/office/drawing/2014/main" id="{F0CE38E7-E26E-45E8-883E-7F0C8FE9CE00}"/>
              </a:ext>
            </a:extLst>
          </p:cNvPr>
          <p:cNvSpPr>
            <a:spLocks/>
          </p:cNvSpPr>
          <p:nvPr/>
        </p:nvSpPr>
        <p:spPr bwMode="auto">
          <a:xfrm>
            <a:off x="6063761" y="2287097"/>
            <a:ext cx="36678" cy="35548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Freeform 83">
            <a:extLst>
              <a:ext uri="{FF2B5EF4-FFF2-40B4-BE49-F238E27FC236}">
                <a16:creationId xmlns:a16="http://schemas.microsoft.com/office/drawing/2014/main" id="{393507FF-6C49-4174-8D30-B4228B8FEF67}"/>
              </a:ext>
            </a:extLst>
          </p:cNvPr>
          <p:cNvSpPr>
            <a:spLocks/>
          </p:cNvSpPr>
          <p:nvPr/>
        </p:nvSpPr>
        <p:spPr bwMode="auto">
          <a:xfrm>
            <a:off x="6063761" y="2241909"/>
            <a:ext cx="36678" cy="36150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Freeform 84">
            <a:extLst>
              <a:ext uri="{FF2B5EF4-FFF2-40B4-BE49-F238E27FC236}">
                <a16:creationId xmlns:a16="http://schemas.microsoft.com/office/drawing/2014/main" id="{DE9ADE2E-21D9-401A-9593-60F3E1F1A6EE}"/>
              </a:ext>
            </a:extLst>
          </p:cNvPr>
          <p:cNvSpPr>
            <a:spLocks/>
          </p:cNvSpPr>
          <p:nvPr/>
        </p:nvSpPr>
        <p:spPr bwMode="auto">
          <a:xfrm>
            <a:off x="6348017" y="2693790"/>
            <a:ext cx="36678" cy="35548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Freeform 85">
            <a:extLst>
              <a:ext uri="{FF2B5EF4-FFF2-40B4-BE49-F238E27FC236}">
                <a16:creationId xmlns:a16="http://schemas.microsoft.com/office/drawing/2014/main" id="{F14A27E5-1B17-4F97-B593-591F5636F327}"/>
              </a:ext>
            </a:extLst>
          </p:cNvPr>
          <p:cNvSpPr>
            <a:spLocks/>
          </p:cNvSpPr>
          <p:nvPr/>
        </p:nvSpPr>
        <p:spPr bwMode="auto">
          <a:xfrm>
            <a:off x="6348017" y="2642577"/>
            <a:ext cx="36678" cy="35548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Freeform 86">
            <a:extLst>
              <a:ext uri="{FF2B5EF4-FFF2-40B4-BE49-F238E27FC236}">
                <a16:creationId xmlns:a16="http://schemas.microsoft.com/office/drawing/2014/main" id="{BFA58907-B2BC-441C-903B-BA6927DE53D1}"/>
              </a:ext>
            </a:extLst>
          </p:cNvPr>
          <p:cNvSpPr>
            <a:spLocks/>
          </p:cNvSpPr>
          <p:nvPr/>
        </p:nvSpPr>
        <p:spPr bwMode="auto">
          <a:xfrm>
            <a:off x="6348017" y="2590158"/>
            <a:ext cx="36678" cy="35548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Freeform 87">
            <a:extLst>
              <a:ext uri="{FF2B5EF4-FFF2-40B4-BE49-F238E27FC236}">
                <a16:creationId xmlns:a16="http://schemas.microsoft.com/office/drawing/2014/main" id="{00F35493-204A-4FF5-A180-107003B6D79D}"/>
              </a:ext>
            </a:extLst>
          </p:cNvPr>
          <p:cNvSpPr>
            <a:spLocks/>
          </p:cNvSpPr>
          <p:nvPr/>
        </p:nvSpPr>
        <p:spPr bwMode="auto">
          <a:xfrm>
            <a:off x="6348017" y="2551598"/>
            <a:ext cx="36678" cy="35548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Freeform 88">
            <a:extLst>
              <a:ext uri="{FF2B5EF4-FFF2-40B4-BE49-F238E27FC236}">
                <a16:creationId xmlns:a16="http://schemas.microsoft.com/office/drawing/2014/main" id="{EA21626F-2EAE-4E5D-B34C-652E495DCDE9}"/>
              </a:ext>
            </a:extLst>
          </p:cNvPr>
          <p:cNvSpPr>
            <a:spLocks/>
          </p:cNvSpPr>
          <p:nvPr/>
        </p:nvSpPr>
        <p:spPr bwMode="auto">
          <a:xfrm>
            <a:off x="6348017" y="2500386"/>
            <a:ext cx="36678" cy="36150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Freeform 89">
            <a:extLst>
              <a:ext uri="{FF2B5EF4-FFF2-40B4-BE49-F238E27FC236}">
                <a16:creationId xmlns:a16="http://schemas.microsoft.com/office/drawing/2014/main" id="{3317224A-1BDC-4B31-8A57-05080FCA8C49}"/>
              </a:ext>
            </a:extLst>
          </p:cNvPr>
          <p:cNvSpPr>
            <a:spLocks/>
          </p:cNvSpPr>
          <p:nvPr/>
        </p:nvSpPr>
        <p:spPr bwMode="auto">
          <a:xfrm>
            <a:off x="6348017" y="2415432"/>
            <a:ext cx="36678" cy="35548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Freeform 90">
            <a:extLst>
              <a:ext uri="{FF2B5EF4-FFF2-40B4-BE49-F238E27FC236}">
                <a16:creationId xmlns:a16="http://schemas.microsoft.com/office/drawing/2014/main" id="{E7E9B6FA-A0D7-4108-8BE9-AF2DB56C73F8}"/>
              </a:ext>
            </a:extLst>
          </p:cNvPr>
          <p:cNvSpPr>
            <a:spLocks/>
          </p:cNvSpPr>
          <p:nvPr/>
        </p:nvSpPr>
        <p:spPr bwMode="auto">
          <a:xfrm>
            <a:off x="5341555" y="1850280"/>
            <a:ext cx="0" cy="1268277"/>
          </a:xfrm>
          <a:custGeom>
            <a:avLst/>
            <a:gdLst>
              <a:gd name="T0" fmla="*/ 5279 h 5279"/>
              <a:gd name="T1" fmla="*/ 5279 h 5279"/>
              <a:gd name="T2" fmla="*/ 0 h 527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279">
                <a:moveTo>
                  <a:pt x="0" y="5279"/>
                </a:moveTo>
                <a:lnTo>
                  <a:pt x="0" y="5279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Freeform 91">
            <a:extLst>
              <a:ext uri="{FF2B5EF4-FFF2-40B4-BE49-F238E27FC236}">
                <a16:creationId xmlns:a16="http://schemas.microsoft.com/office/drawing/2014/main" id="{4E88610D-5F22-414A-9AA5-624961B03E71}"/>
              </a:ext>
            </a:extLst>
          </p:cNvPr>
          <p:cNvSpPr>
            <a:spLocks/>
          </p:cNvSpPr>
          <p:nvPr/>
        </p:nvSpPr>
        <p:spPr bwMode="auto">
          <a:xfrm>
            <a:off x="5325995" y="3121569"/>
            <a:ext cx="1184865" cy="17352"/>
          </a:xfrm>
          <a:custGeom>
            <a:avLst/>
            <a:gdLst>
              <a:gd name="T0" fmla="*/ 6826 w 6826"/>
              <a:gd name="T1" fmla="*/ 6826 w 6826"/>
              <a:gd name="T2" fmla="*/ 0 w 682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826">
                <a:moveTo>
                  <a:pt x="6826" y="0"/>
                </a:moveTo>
                <a:lnTo>
                  <a:pt x="6826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5176A1D9-FDC9-48F9-B6C0-EB37FCAB2595}"/>
              </a:ext>
            </a:extLst>
          </p:cNvPr>
          <p:cNvSpPr txBox="1"/>
          <p:nvPr/>
        </p:nvSpPr>
        <p:spPr>
          <a:xfrm>
            <a:off x="5173332" y="1849510"/>
            <a:ext cx="15270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F09FA23A-4CEC-42EC-9539-FF94E1E5A09C}"/>
              </a:ext>
            </a:extLst>
          </p:cNvPr>
          <p:cNvSpPr txBox="1"/>
          <p:nvPr/>
        </p:nvSpPr>
        <p:spPr>
          <a:xfrm>
            <a:off x="5173332" y="2425242"/>
            <a:ext cx="15270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6" name="Freeform 52">
            <a:extLst>
              <a:ext uri="{FF2B5EF4-FFF2-40B4-BE49-F238E27FC236}">
                <a16:creationId xmlns:a16="http://schemas.microsoft.com/office/drawing/2014/main" id="{39483E11-6ED7-4268-B24D-108C76B684F3}"/>
              </a:ext>
            </a:extLst>
          </p:cNvPr>
          <p:cNvSpPr>
            <a:spLocks/>
          </p:cNvSpPr>
          <p:nvPr/>
        </p:nvSpPr>
        <p:spPr bwMode="auto">
          <a:xfrm>
            <a:off x="3626374" y="2909671"/>
            <a:ext cx="2559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Freeform 53">
            <a:extLst>
              <a:ext uri="{FF2B5EF4-FFF2-40B4-BE49-F238E27FC236}">
                <a16:creationId xmlns:a16="http://schemas.microsoft.com/office/drawing/2014/main" id="{78388704-CA48-4817-BB19-72FE50467CEC}"/>
              </a:ext>
            </a:extLst>
          </p:cNvPr>
          <p:cNvSpPr>
            <a:spLocks/>
          </p:cNvSpPr>
          <p:nvPr/>
        </p:nvSpPr>
        <p:spPr bwMode="auto">
          <a:xfrm>
            <a:off x="3626374" y="2695868"/>
            <a:ext cx="2559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Freeform 54">
            <a:extLst>
              <a:ext uri="{FF2B5EF4-FFF2-40B4-BE49-F238E27FC236}">
                <a16:creationId xmlns:a16="http://schemas.microsoft.com/office/drawing/2014/main" id="{E810E2FD-1D93-4EEA-84B3-D470D8114F35}"/>
              </a:ext>
            </a:extLst>
          </p:cNvPr>
          <p:cNvSpPr>
            <a:spLocks/>
          </p:cNvSpPr>
          <p:nvPr/>
        </p:nvSpPr>
        <p:spPr bwMode="auto">
          <a:xfrm>
            <a:off x="3626374" y="2479635"/>
            <a:ext cx="2559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Freeform 55">
            <a:extLst>
              <a:ext uri="{FF2B5EF4-FFF2-40B4-BE49-F238E27FC236}">
                <a16:creationId xmlns:a16="http://schemas.microsoft.com/office/drawing/2014/main" id="{6A5B1828-DE1A-4968-A184-4AFA3B4BDF39}"/>
              </a:ext>
            </a:extLst>
          </p:cNvPr>
          <p:cNvSpPr>
            <a:spLocks/>
          </p:cNvSpPr>
          <p:nvPr/>
        </p:nvSpPr>
        <p:spPr bwMode="auto">
          <a:xfrm>
            <a:off x="3626374" y="2266439"/>
            <a:ext cx="2559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Freeform 56">
            <a:extLst>
              <a:ext uri="{FF2B5EF4-FFF2-40B4-BE49-F238E27FC236}">
                <a16:creationId xmlns:a16="http://schemas.microsoft.com/office/drawing/2014/main" id="{A1FC086F-4EEE-49B1-9CD2-D665B4C06579}"/>
              </a:ext>
            </a:extLst>
          </p:cNvPr>
          <p:cNvSpPr>
            <a:spLocks/>
          </p:cNvSpPr>
          <p:nvPr/>
        </p:nvSpPr>
        <p:spPr bwMode="auto">
          <a:xfrm>
            <a:off x="3626374" y="2050207"/>
            <a:ext cx="2559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Freeform 57">
            <a:extLst>
              <a:ext uri="{FF2B5EF4-FFF2-40B4-BE49-F238E27FC236}">
                <a16:creationId xmlns:a16="http://schemas.microsoft.com/office/drawing/2014/main" id="{8248EF95-06FC-4712-A4CD-691962ED54B9}"/>
              </a:ext>
            </a:extLst>
          </p:cNvPr>
          <p:cNvSpPr>
            <a:spLocks/>
          </p:cNvSpPr>
          <p:nvPr/>
        </p:nvSpPr>
        <p:spPr bwMode="auto">
          <a:xfrm>
            <a:off x="3626374" y="1837010"/>
            <a:ext cx="2559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Freeform 66">
            <a:extLst>
              <a:ext uri="{FF2B5EF4-FFF2-40B4-BE49-F238E27FC236}">
                <a16:creationId xmlns:a16="http://schemas.microsoft.com/office/drawing/2014/main" id="{C580F8C8-529E-4593-8A92-0F49FB15B87F}"/>
              </a:ext>
            </a:extLst>
          </p:cNvPr>
          <p:cNvSpPr>
            <a:spLocks/>
          </p:cNvSpPr>
          <p:nvPr/>
        </p:nvSpPr>
        <p:spPr bwMode="auto">
          <a:xfrm>
            <a:off x="3681864" y="3012353"/>
            <a:ext cx="236371" cy="110546"/>
          </a:xfrm>
          <a:custGeom>
            <a:avLst/>
            <a:gdLst>
              <a:gd name="T0" fmla="*/ 0 w 867"/>
              <a:gd name="T1" fmla="*/ 0 h 450"/>
              <a:gd name="T2" fmla="*/ 0 w 867"/>
              <a:gd name="T3" fmla="*/ 0 h 450"/>
              <a:gd name="T4" fmla="*/ 867 w 867"/>
              <a:gd name="T5" fmla="*/ 0 h 450"/>
              <a:gd name="T6" fmla="*/ 867 w 867"/>
              <a:gd name="T7" fmla="*/ 450 h 450"/>
              <a:gd name="T8" fmla="*/ 0 w 867"/>
              <a:gd name="T9" fmla="*/ 450 h 450"/>
              <a:gd name="T10" fmla="*/ 0 w 867"/>
              <a:gd name="T11" fmla="*/ 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50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450"/>
                </a:lnTo>
                <a:lnTo>
                  <a:pt x="0" y="4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04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Freeform 67">
            <a:extLst>
              <a:ext uri="{FF2B5EF4-FFF2-40B4-BE49-F238E27FC236}">
                <a16:creationId xmlns:a16="http://schemas.microsoft.com/office/drawing/2014/main" id="{F74D52DA-D2AC-45C5-97C0-C24E5DE6C41C}"/>
              </a:ext>
            </a:extLst>
          </p:cNvPr>
          <p:cNvSpPr>
            <a:spLocks/>
          </p:cNvSpPr>
          <p:nvPr/>
        </p:nvSpPr>
        <p:spPr bwMode="auto">
          <a:xfrm>
            <a:off x="3963002" y="2846502"/>
            <a:ext cx="236371" cy="279402"/>
          </a:xfrm>
          <a:custGeom>
            <a:avLst/>
            <a:gdLst>
              <a:gd name="T0" fmla="*/ 0 w 867"/>
              <a:gd name="T1" fmla="*/ 0 h 1135"/>
              <a:gd name="T2" fmla="*/ 0 w 867"/>
              <a:gd name="T3" fmla="*/ 0 h 1135"/>
              <a:gd name="T4" fmla="*/ 867 w 867"/>
              <a:gd name="T5" fmla="*/ 0 h 1135"/>
              <a:gd name="T6" fmla="*/ 867 w 867"/>
              <a:gd name="T7" fmla="*/ 1135 h 1135"/>
              <a:gd name="T8" fmla="*/ 0 w 867"/>
              <a:gd name="T9" fmla="*/ 1135 h 1135"/>
              <a:gd name="T10" fmla="*/ 0 w 867"/>
              <a:gd name="T11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1135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1135"/>
                </a:lnTo>
                <a:lnTo>
                  <a:pt x="0" y="1135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000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Freeform 68">
            <a:extLst>
              <a:ext uri="{FF2B5EF4-FFF2-40B4-BE49-F238E27FC236}">
                <a16:creationId xmlns:a16="http://schemas.microsoft.com/office/drawing/2014/main" id="{36171E87-1E9A-4247-96DC-755456EECB00}"/>
              </a:ext>
            </a:extLst>
          </p:cNvPr>
          <p:cNvSpPr>
            <a:spLocks/>
          </p:cNvSpPr>
          <p:nvPr/>
        </p:nvSpPr>
        <p:spPr bwMode="auto">
          <a:xfrm>
            <a:off x="4253325" y="2442584"/>
            <a:ext cx="235698" cy="683321"/>
          </a:xfrm>
          <a:custGeom>
            <a:avLst/>
            <a:gdLst>
              <a:gd name="T0" fmla="*/ 0 w 867"/>
              <a:gd name="T1" fmla="*/ 0 h 2777"/>
              <a:gd name="T2" fmla="*/ 0 w 867"/>
              <a:gd name="T3" fmla="*/ 0 h 2777"/>
              <a:gd name="T4" fmla="*/ 867 w 867"/>
              <a:gd name="T5" fmla="*/ 0 h 2777"/>
              <a:gd name="T6" fmla="*/ 867 w 867"/>
              <a:gd name="T7" fmla="*/ 2777 h 2777"/>
              <a:gd name="T8" fmla="*/ 0 w 867"/>
              <a:gd name="T9" fmla="*/ 2777 h 2777"/>
              <a:gd name="T10" fmla="*/ 0 w 867"/>
              <a:gd name="T11" fmla="*/ 0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2777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2777"/>
                </a:lnTo>
                <a:lnTo>
                  <a:pt x="0" y="2777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Freeform 69">
            <a:extLst>
              <a:ext uri="{FF2B5EF4-FFF2-40B4-BE49-F238E27FC236}">
                <a16:creationId xmlns:a16="http://schemas.microsoft.com/office/drawing/2014/main" id="{C524ED32-A18F-4DF3-9D26-0971BC2CA992}"/>
              </a:ext>
            </a:extLst>
          </p:cNvPr>
          <p:cNvSpPr>
            <a:spLocks/>
          </p:cNvSpPr>
          <p:nvPr/>
        </p:nvSpPr>
        <p:spPr bwMode="auto">
          <a:xfrm>
            <a:off x="4537664" y="2439547"/>
            <a:ext cx="236371" cy="686358"/>
          </a:xfrm>
          <a:custGeom>
            <a:avLst/>
            <a:gdLst>
              <a:gd name="T0" fmla="*/ 0 w 867"/>
              <a:gd name="T1" fmla="*/ 0 h 2790"/>
              <a:gd name="T2" fmla="*/ 0 w 867"/>
              <a:gd name="T3" fmla="*/ 0 h 2790"/>
              <a:gd name="T4" fmla="*/ 867 w 867"/>
              <a:gd name="T5" fmla="*/ 0 h 2790"/>
              <a:gd name="T6" fmla="*/ 867 w 867"/>
              <a:gd name="T7" fmla="*/ 2790 h 2790"/>
              <a:gd name="T8" fmla="*/ 0 w 867"/>
              <a:gd name="T9" fmla="*/ 2790 h 2790"/>
              <a:gd name="T10" fmla="*/ 0 w 867"/>
              <a:gd name="T11" fmla="*/ 0 h 2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2790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2790"/>
                </a:lnTo>
                <a:lnTo>
                  <a:pt x="0" y="2790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Freeform 70">
            <a:extLst>
              <a:ext uri="{FF2B5EF4-FFF2-40B4-BE49-F238E27FC236}">
                <a16:creationId xmlns:a16="http://schemas.microsoft.com/office/drawing/2014/main" id="{8B1CABC6-E385-47A2-9117-CC0D632F0D08}"/>
              </a:ext>
            </a:extLst>
          </p:cNvPr>
          <p:cNvSpPr>
            <a:spLocks noEditPoints="1"/>
          </p:cNvSpPr>
          <p:nvPr/>
        </p:nvSpPr>
        <p:spPr bwMode="auto">
          <a:xfrm>
            <a:off x="3744493" y="2988056"/>
            <a:ext cx="115155" cy="55273"/>
          </a:xfrm>
          <a:custGeom>
            <a:avLst/>
            <a:gdLst>
              <a:gd name="T0" fmla="*/ 0 w 423"/>
              <a:gd name="T1" fmla="*/ 225 h 225"/>
              <a:gd name="T2" fmla="*/ 0 w 423"/>
              <a:gd name="T3" fmla="*/ 225 h 225"/>
              <a:gd name="T4" fmla="*/ 423 w 423"/>
              <a:gd name="T5" fmla="*/ 225 h 225"/>
              <a:gd name="T6" fmla="*/ 211 w 423"/>
              <a:gd name="T7" fmla="*/ 225 h 225"/>
              <a:gd name="T8" fmla="*/ 211 w 423"/>
              <a:gd name="T9" fmla="*/ 225 h 225"/>
              <a:gd name="T10" fmla="*/ 211 w 423"/>
              <a:gd name="T11" fmla="*/ 0 h 225"/>
              <a:gd name="T12" fmla="*/ 0 w 423"/>
              <a:gd name="T13" fmla="*/ 0 h 225"/>
              <a:gd name="T14" fmla="*/ 0 w 423"/>
              <a:gd name="T15" fmla="*/ 0 h 225"/>
              <a:gd name="T16" fmla="*/ 423 w 423"/>
              <a:gd name="T17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225">
                <a:moveTo>
                  <a:pt x="0" y="225"/>
                </a:moveTo>
                <a:lnTo>
                  <a:pt x="0" y="225"/>
                </a:lnTo>
                <a:lnTo>
                  <a:pt x="423" y="225"/>
                </a:lnTo>
                <a:moveTo>
                  <a:pt x="211" y="225"/>
                </a:moveTo>
                <a:lnTo>
                  <a:pt x="211" y="225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Freeform 71">
            <a:extLst>
              <a:ext uri="{FF2B5EF4-FFF2-40B4-BE49-F238E27FC236}">
                <a16:creationId xmlns:a16="http://schemas.microsoft.com/office/drawing/2014/main" id="{F94A1E6A-B58A-42AE-A66C-5CDB56274DC9}"/>
              </a:ext>
            </a:extLst>
          </p:cNvPr>
          <p:cNvSpPr>
            <a:spLocks noEditPoints="1"/>
          </p:cNvSpPr>
          <p:nvPr/>
        </p:nvSpPr>
        <p:spPr bwMode="auto">
          <a:xfrm>
            <a:off x="4025630" y="2774830"/>
            <a:ext cx="115155" cy="150027"/>
          </a:xfrm>
          <a:custGeom>
            <a:avLst/>
            <a:gdLst>
              <a:gd name="T0" fmla="*/ 0 w 423"/>
              <a:gd name="T1" fmla="*/ 609 h 609"/>
              <a:gd name="T2" fmla="*/ 0 w 423"/>
              <a:gd name="T3" fmla="*/ 609 h 609"/>
              <a:gd name="T4" fmla="*/ 423 w 423"/>
              <a:gd name="T5" fmla="*/ 609 h 609"/>
              <a:gd name="T6" fmla="*/ 212 w 423"/>
              <a:gd name="T7" fmla="*/ 609 h 609"/>
              <a:gd name="T8" fmla="*/ 212 w 423"/>
              <a:gd name="T9" fmla="*/ 609 h 609"/>
              <a:gd name="T10" fmla="*/ 212 w 423"/>
              <a:gd name="T11" fmla="*/ 0 h 609"/>
              <a:gd name="T12" fmla="*/ 0 w 423"/>
              <a:gd name="T13" fmla="*/ 0 h 609"/>
              <a:gd name="T14" fmla="*/ 0 w 423"/>
              <a:gd name="T15" fmla="*/ 0 h 609"/>
              <a:gd name="T16" fmla="*/ 423 w 423"/>
              <a:gd name="T17" fmla="*/ 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609">
                <a:moveTo>
                  <a:pt x="0" y="609"/>
                </a:moveTo>
                <a:lnTo>
                  <a:pt x="0" y="609"/>
                </a:lnTo>
                <a:lnTo>
                  <a:pt x="423" y="609"/>
                </a:lnTo>
                <a:moveTo>
                  <a:pt x="212" y="609"/>
                </a:moveTo>
                <a:lnTo>
                  <a:pt x="212" y="609"/>
                </a:lnTo>
                <a:lnTo>
                  <a:pt x="212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Freeform 72">
            <a:extLst>
              <a:ext uri="{FF2B5EF4-FFF2-40B4-BE49-F238E27FC236}">
                <a16:creationId xmlns:a16="http://schemas.microsoft.com/office/drawing/2014/main" id="{BE731F67-D34A-4A9E-8FC5-501FAB66FD3F}"/>
              </a:ext>
            </a:extLst>
          </p:cNvPr>
          <p:cNvSpPr>
            <a:spLocks noEditPoints="1"/>
          </p:cNvSpPr>
          <p:nvPr/>
        </p:nvSpPr>
        <p:spPr bwMode="auto">
          <a:xfrm>
            <a:off x="4315280" y="2316853"/>
            <a:ext cx="115155" cy="258751"/>
          </a:xfrm>
          <a:custGeom>
            <a:avLst/>
            <a:gdLst>
              <a:gd name="T0" fmla="*/ 0 w 423"/>
              <a:gd name="T1" fmla="*/ 1052 h 1052"/>
              <a:gd name="T2" fmla="*/ 0 w 423"/>
              <a:gd name="T3" fmla="*/ 1052 h 1052"/>
              <a:gd name="T4" fmla="*/ 423 w 423"/>
              <a:gd name="T5" fmla="*/ 1052 h 1052"/>
              <a:gd name="T6" fmla="*/ 211 w 423"/>
              <a:gd name="T7" fmla="*/ 1052 h 1052"/>
              <a:gd name="T8" fmla="*/ 211 w 423"/>
              <a:gd name="T9" fmla="*/ 1052 h 1052"/>
              <a:gd name="T10" fmla="*/ 211 w 423"/>
              <a:gd name="T11" fmla="*/ 0 h 1052"/>
              <a:gd name="T12" fmla="*/ 0 w 423"/>
              <a:gd name="T13" fmla="*/ 0 h 1052"/>
              <a:gd name="T14" fmla="*/ 0 w 423"/>
              <a:gd name="T15" fmla="*/ 0 h 1052"/>
              <a:gd name="T16" fmla="*/ 423 w 423"/>
              <a:gd name="T17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1052">
                <a:moveTo>
                  <a:pt x="0" y="1052"/>
                </a:moveTo>
                <a:lnTo>
                  <a:pt x="0" y="1052"/>
                </a:lnTo>
                <a:lnTo>
                  <a:pt x="423" y="1052"/>
                </a:lnTo>
                <a:moveTo>
                  <a:pt x="211" y="1052"/>
                </a:moveTo>
                <a:lnTo>
                  <a:pt x="211" y="1052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>
                <a:alpha val="9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Freeform 73">
            <a:extLst>
              <a:ext uri="{FF2B5EF4-FFF2-40B4-BE49-F238E27FC236}">
                <a16:creationId xmlns:a16="http://schemas.microsoft.com/office/drawing/2014/main" id="{728E9E2A-0046-4A79-A746-AF1BD5B44FE5}"/>
              </a:ext>
            </a:extLst>
          </p:cNvPr>
          <p:cNvSpPr>
            <a:spLocks noEditPoints="1"/>
          </p:cNvSpPr>
          <p:nvPr/>
        </p:nvSpPr>
        <p:spPr bwMode="auto">
          <a:xfrm>
            <a:off x="4599619" y="2274943"/>
            <a:ext cx="115828" cy="335890"/>
          </a:xfrm>
          <a:custGeom>
            <a:avLst/>
            <a:gdLst>
              <a:gd name="T0" fmla="*/ 0 w 423"/>
              <a:gd name="T1" fmla="*/ 1366 h 1366"/>
              <a:gd name="T2" fmla="*/ 0 w 423"/>
              <a:gd name="T3" fmla="*/ 1366 h 1366"/>
              <a:gd name="T4" fmla="*/ 423 w 423"/>
              <a:gd name="T5" fmla="*/ 1366 h 1366"/>
              <a:gd name="T6" fmla="*/ 211 w 423"/>
              <a:gd name="T7" fmla="*/ 1366 h 1366"/>
              <a:gd name="T8" fmla="*/ 211 w 423"/>
              <a:gd name="T9" fmla="*/ 1366 h 1366"/>
              <a:gd name="T10" fmla="*/ 211 w 423"/>
              <a:gd name="T11" fmla="*/ 0 h 1366"/>
              <a:gd name="T12" fmla="*/ 0 w 423"/>
              <a:gd name="T13" fmla="*/ 0 h 1366"/>
              <a:gd name="T14" fmla="*/ 0 w 423"/>
              <a:gd name="T15" fmla="*/ 0 h 1366"/>
              <a:gd name="T16" fmla="*/ 423 w 423"/>
              <a:gd name="T17" fmla="*/ 0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1366">
                <a:moveTo>
                  <a:pt x="0" y="1366"/>
                </a:moveTo>
                <a:lnTo>
                  <a:pt x="0" y="1366"/>
                </a:lnTo>
                <a:lnTo>
                  <a:pt x="423" y="1366"/>
                </a:lnTo>
                <a:moveTo>
                  <a:pt x="211" y="1366"/>
                </a:moveTo>
                <a:lnTo>
                  <a:pt x="211" y="1366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Freeform 74">
            <a:extLst>
              <a:ext uri="{FF2B5EF4-FFF2-40B4-BE49-F238E27FC236}">
                <a16:creationId xmlns:a16="http://schemas.microsoft.com/office/drawing/2014/main" id="{B3F4E0FC-913B-496F-8C46-31C32662FCC8}"/>
              </a:ext>
            </a:extLst>
          </p:cNvPr>
          <p:cNvSpPr>
            <a:spLocks/>
          </p:cNvSpPr>
          <p:nvPr/>
        </p:nvSpPr>
        <p:spPr bwMode="auto">
          <a:xfrm>
            <a:off x="3780184" y="3043329"/>
            <a:ext cx="40405" cy="3644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Freeform 75">
            <a:extLst>
              <a:ext uri="{FF2B5EF4-FFF2-40B4-BE49-F238E27FC236}">
                <a16:creationId xmlns:a16="http://schemas.microsoft.com/office/drawing/2014/main" id="{91E59969-3D51-4A4C-B439-F86DB354FBD4}"/>
              </a:ext>
            </a:extLst>
          </p:cNvPr>
          <p:cNvSpPr>
            <a:spLocks/>
          </p:cNvSpPr>
          <p:nvPr/>
        </p:nvSpPr>
        <p:spPr bwMode="auto">
          <a:xfrm>
            <a:off x="3820589" y="3043329"/>
            <a:ext cx="40405" cy="3644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5 w 149"/>
              <a:gd name="T5" fmla="*/ 149 h 149"/>
              <a:gd name="T6" fmla="*/ 0 w 149"/>
              <a:gd name="T7" fmla="*/ 75 h 149"/>
              <a:gd name="T8" fmla="*/ 75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Freeform 76">
            <a:extLst>
              <a:ext uri="{FF2B5EF4-FFF2-40B4-BE49-F238E27FC236}">
                <a16:creationId xmlns:a16="http://schemas.microsoft.com/office/drawing/2014/main" id="{9A9283BB-C6C8-4697-AF35-B37CAF9E8B77}"/>
              </a:ext>
            </a:extLst>
          </p:cNvPr>
          <p:cNvSpPr>
            <a:spLocks/>
          </p:cNvSpPr>
          <p:nvPr/>
        </p:nvSpPr>
        <p:spPr bwMode="auto">
          <a:xfrm>
            <a:off x="3739105" y="3043329"/>
            <a:ext cx="40405" cy="3644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Freeform 77">
            <a:extLst>
              <a:ext uri="{FF2B5EF4-FFF2-40B4-BE49-F238E27FC236}">
                <a16:creationId xmlns:a16="http://schemas.microsoft.com/office/drawing/2014/main" id="{C0AC1A62-4C85-4255-A176-B5489957F75F}"/>
              </a:ext>
            </a:extLst>
          </p:cNvPr>
          <p:cNvSpPr>
            <a:spLocks/>
          </p:cNvSpPr>
          <p:nvPr/>
        </p:nvSpPr>
        <p:spPr bwMode="auto">
          <a:xfrm>
            <a:off x="3780184" y="3003849"/>
            <a:ext cx="40405" cy="3705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Freeform 78">
            <a:extLst>
              <a:ext uri="{FF2B5EF4-FFF2-40B4-BE49-F238E27FC236}">
                <a16:creationId xmlns:a16="http://schemas.microsoft.com/office/drawing/2014/main" id="{9127299F-9DDD-43E1-9ACF-5C8A10F75717}"/>
              </a:ext>
            </a:extLst>
          </p:cNvPr>
          <p:cNvSpPr>
            <a:spLocks/>
          </p:cNvSpPr>
          <p:nvPr/>
        </p:nvSpPr>
        <p:spPr bwMode="auto">
          <a:xfrm>
            <a:off x="3780184" y="2961331"/>
            <a:ext cx="40405" cy="3644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Freeform 79">
            <a:extLst>
              <a:ext uri="{FF2B5EF4-FFF2-40B4-BE49-F238E27FC236}">
                <a16:creationId xmlns:a16="http://schemas.microsoft.com/office/drawing/2014/main" id="{CC87468E-D5E6-4AFF-A178-0C5965B11F70}"/>
              </a:ext>
            </a:extLst>
          </p:cNvPr>
          <p:cNvSpPr>
            <a:spLocks/>
          </p:cNvSpPr>
          <p:nvPr/>
        </p:nvSpPr>
        <p:spPr bwMode="auto">
          <a:xfrm>
            <a:off x="3780184" y="2874474"/>
            <a:ext cx="40405" cy="3644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Freeform 80">
            <a:extLst>
              <a:ext uri="{FF2B5EF4-FFF2-40B4-BE49-F238E27FC236}">
                <a16:creationId xmlns:a16="http://schemas.microsoft.com/office/drawing/2014/main" id="{0C7783AD-FA62-495B-A8CB-D9E937893B2C}"/>
              </a:ext>
            </a:extLst>
          </p:cNvPr>
          <p:cNvSpPr>
            <a:spLocks/>
          </p:cNvSpPr>
          <p:nvPr/>
        </p:nvSpPr>
        <p:spPr bwMode="auto">
          <a:xfrm>
            <a:off x="4061322" y="3003818"/>
            <a:ext cx="40405" cy="3644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Freeform 81">
            <a:extLst>
              <a:ext uri="{FF2B5EF4-FFF2-40B4-BE49-F238E27FC236}">
                <a16:creationId xmlns:a16="http://schemas.microsoft.com/office/drawing/2014/main" id="{CCC60AEC-4045-4F3A-B31A-3DAD9A3A53C5}"/>
              </a:ext>
            </a:extLst>
          </p:cNvPr>
          <p:cNvSpPr>
            <a:spLocks/>
          </p:cNvSpPr>
          <p:nvPr/>
        </p:nvSpPr>
        <p:spPr bwMode="auto">
          <a:xfrm>
            <a:off x="4061322" y="2962515"/>
            <a:ext cx="40405" cy="3644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Freeform 82">
            <a:extLst>
              <a:ext uri="{FF2B5EF4-FFF2-40B4-BE49-F238E27FC236}">
                <a16:creationId xmlns:a16="http://schemas.microsoft.com/office/drawing/2014/main" id="{D3B84349-A53C-4C09-970D-4534C376C512}"/>
              </a:ext>
            </a:extLst>
          </p:cNvPr>
          <p:cNvSpPr>
            <a:spLocks/>
          </p:cNvSpPr>
          <p:nvPr/>
        </p:nvSpPr>
        <p:spPr bwMode="auto">
          <a:xfrm>
            <a:off x="4061322" y="2923035"/>
            <a:ext cx="40405" cy="37051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Freeform 83">
            <a:extLst>
              <a:ext uri="{FF2B5EF4-FFF2-40B4-BE49-F238E27FC236}">
                <a16:creationId xmlns:a16="http://schemas.microsoft.com/office/drawing/2014/main" id="{0F7E91B8-2A49-42FD-B37E-19C1DC17FDA5}"/>
              </a:ext>
            </a:extLst>
          </p:cNvPr>
          <p:cNvSpPr>
            <a:spLocks/>
          </p:cNvSpPr>
          <p:nvPr/>
        </p:nvSpPr>
        <p:spPr bwMode="auto">
          <a:xfrm>
            <a:off x="4061322" y="2801555"/>
            <a:ext cx="40405" cy="3644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Freeform 84">
            <a:extLst>
              <a:ext uri="{FF2B5EF4-FFF2-40B4-BE49-F238E27FC236}">
                <a16:creationId xmlns:a16="http://schemas.microsoft.com/office/drawing/2014/main" id="{9373373E-B071-43BE-B029-B80075A8A6AE}"/>
              </a:ext>
            </a:extLst>
          </p:cNvPr>
          <p:cNvSpPr>
            <a:spLocks/>
          </p:cNvSpPr>
          <p:nvPr/>
        </p:nvSpPr>
        <p:spPr bwMode="auto">
          <a:xfrm>
            <a:off x="4061322" y="2748712"/>
            <a:ext cx="40405" cy="3644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Freeform 85">
            <a:extLst>
              <a:ext uri="{FF2B5EF4-FFF2-40B4-BE49-F238E27FC236}">
                <a16:creationId xmlns:a16="http://schemas.microsoft.com/office/drawing/2014/main" id="{6EA35B72-2BEC-447B-99EB-CEAD2BF59305}"/>
              </a:ext>
            </a:extLst>
          </p:cNvPr>
          <p:cNvSpPr>
            <a:spLocks/>
          </p:cNvSpPr>
          <p:nvPr/>
        </p:nvSpPr>
        <p:spPr bwMode="auto">
          <a:xfrm>
            <a:off x="4061322" y="2515472"/>
            <a:ext cx="40405" cy="3644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Freeform 86">
            <a:extLst>
              <a:ext uri="{FF2B5EF4-FFF2-40B4-BE49-F238E27FC236}">
                <a16:creationId xmlns:a16="http://schemas.microsoft.com/office/drawing/2014/main" id="{7C2607B2-E383-42BC-BD97-F3147E98E8CB}"/>
              </a:ext>
            </a:extLst>
          </p:cNvPr>
          <p:cNvSpPr>
            <a:spLocks/>
          </p:cNvSpPr>
          <p:nvPr/>
        </p:nvSpPr>
        <p:spPr bwMode="auto">
          <a:xfrm>
            <a:off x="4350971" y="2858043"/>
            <a:ext cx="40405" cy="35836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Freeform 87">
            <a:extLst>
              <a:ext uri="{FF2B5EF4-FFF2-40B4-BE49-F238E27FC236}">
                <a16:creationId xmlns:a16="http://schemas.microsoft.com/office/drawing/2014/main" id="{68FF6786-51F1-44EB-BB3A-326A3693E6D4}"/>
              </a:ext>
            </a:extLst>
          </p:cNvPr>
          <p:cNvSpPr>
            <a:spLocks/>
          </p:cNvSpPr>
          <p:nvPr/>
        </p:nvSpPr>
        <p:spPr bwMode="auto">
          <a:xfrm>
            <a:off x="4330768" y="2564063"/>
            <a:ext cx="40405" cy="3644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Freeform 88">
            <a:extLst>
              <a:ext uri="{FF2B5EF4-FFF2-40B4-BE49-F238E27FC236}">
                <a16:creationId xmlns:a16="http://schemas.microsoft.com/office/drawing/2014/main" id="{57A49101-1AEA-40E1-8AEA-75A05FB328C9}"/>
              </a:ext>
            </a:extLst>
          </p:cNvPr>
          <p:cNvSpPr>
            <a:spLocks/>
          </p:cNvSpPr>
          <p:nvPr/>
        </p:nvSpPr>
        <p:spPr bwMode="auto">
          <a:xfrm>
            <a:off x="4371174" y="2564063"/>
            <a:ext cx="40405" cy="3644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Freeform 89">
            <a:extLst>
              <a:ext uri="{FF2B5EF4-FFF2-40B4-BE49-F238E27FC236}">
                <a16:creationId xmlns:a16="http://schemas.microsoft.com/office/drawing/2014/main" id="{1A0A26D3-BE05-4782-9F1A-28313C6C67CB}"/>
              </a:ext>
            </a:extLst>
          </p:cNvPr>
          <p:cNvSpPr>
            <a:spLocks/>
          </p:cNvSpPr>
          <p:nvPr/>
        </p:nvSpPr>
        <p:spPr bwMode="auto">
          <a:xfrm>
            <a:off x="4350971" y="2339327"/>
            <a:ext cx="40405" cy="3644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Freeform 90">
            <a:extLst>
              <a:ext uri="{FF2B5EF4-FFF2-40B4-BE49-F238E27FC236}">
                <a16:creationId xmlns:a16="http://schemas.microsoft.com/office/drawing/2014/main" id="{CE6742C5-AD71-40B6-A166-614BA814A3D9}"/>
              </a:ext>
            </a:extLst>
          </p:cNvPr>
          <p:cNvSpPr>
            <a:spLocks/>
          </p:cNvSpPr>
          <p:nvPr/>
        </p:nvSpPr>
        <p:spPr bwMode="auto">
          <a:xfrm>
            <a:off x="4350971" y="2299846"/>
            <a:ext cx="40405" cy="3644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Freeform 91">
            <a:extLst>
              <a:ext uri="{FF2B5EF4-FFF2-40B4-BE49-F238E27FC236}">
                <a16:creationId xmlns:a16="http://schemas.microsoft.com/office/drawing/2014/main" id="{5C072E31-83DA-45DB-8B8E-DCAF48DEE677}"/>
              </a:ext>
            </a:extLst>
          </p:cNvPr>
          <p:cNvSpPr>
            <a:spLocks/>
          </p:cNvSpPr>
          <p:nvPr/>
        </p:nvSpPr>
        <p:spPr bwMode="auto">
          <a:xfrm>
            <a:off x="4350971" y="1919009"/>
            <a:ext cx="40405" cy="37051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Freeform 92">
            <a:extLst>
              <a:ext uri="{FF2B5EF4-FFF2-40B4-BE49-F238E27FC236}">
                <a16:creationId xmlns:a16="http://schemas.microsoft.com/office/drawing/2014/main" id="{6041114A-83FE-4EC5-A047-B43434CF6EE8}"/>
              </a:ext>
            </a:extLst>
          </p:cNvPr>
          <p:cNvSpPr>
            <a:spLocks/>
          </p:cNvSpPr>
          <p:nvPr/>
        </p:nvSpPr>
        <p:spPr bwMode="auto">
          <a:xfrm>
            <a:off x="4635311" y="2810059"/>
            <a:ext cx="40405" cy="3644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Freeform 93">
            <a:extLst>
              <a:ext uri="{FF2B5EF4-FFF2-40B4-BE49-F238E27FC236}">
                <a16:creationId xmlns:a16="http://schemas.microsoft.com/office/drawing/2014/main" id="{1FA69D78-2D2A-4BF7-B7ED-96DDA384A1F2}"/>
              </a:ext>
            </a:extLst>
          </p:cNvPr>
          <p:cNvSpPr>
            <a:spLocks/>
          </p:cNvSpPr>
          <p:nvPr/>
        </p:nvSpPr>
        <p:spPr bwMode="auto">
          <a:xfrm>
            <a:off x="4635311" y="2656388"/>
            <a:ext cx="40405" cy="3644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Freeform 94">
            <a:extLst>
              <a:ext uri="{FF2B5EF4-FFF2-40B4-BE49-F238E27FC236}">
                <a16:creationId xmlns:a16="http://schemas.microsoft.com/office/drawing/2014/main" id="{8D3B7B76-D5D4-42A3-B9CC-5C825C8C1FAA}"/>
              </a:ext>
            </a:extLst>
          </p:cNvPr>
          <p:cNvSpPr>
            <a:spLocks/>
          </p:cNvSpPr>
          <p:nvPr/>
        </p:nvSpPr>
        <p:spPr bwMode="auto">
          <a:xfrm>
            <a:off x="4635311" y="2549009"/>
            <a:ext cx="40405" cy="35836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Freeform 95">
            <a:extLst>
              <a:ext uri="{FF2B5EF4-FFF2-40B4-BE49-F238E27FC236}">
                <a16:creationId xmlns:a16="http://schemas.microsoft.com/office/drawing/2014/main" id="{CCCE782C-7492-441C-9F1B-2560E1531B35}"/>
              </a:ext>
            </a:extLst>
          </p:cNvPr>
          <p:cNvSpPr>
            <a:spLocks/>
          </p:cNvSpPr>
          <p:nvPr/>
        </p:nvSpPr>
        <p:spPr bwMode="auto">
          <a:xfrm>
            <a:off x="4635311" y="2231818"/>
            <a:ext cx="40405" cy="3644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Freeform 96">
            <a:extLst>
              <a:ext uri="{FF2B5EF4-FFF2-40B4-BE49-F238E27FC236}">
                <a16:creationId xmlns:a16="http://schemas.microsoft.com/office/drawing/2014/main" id="{C0989293-327B-433D-85D5-A038786505D7}"/>
              </a:ext>
            </a:extLst>
          </p:cNvPr>
          <p:cNvSpPr>
            <a:spLocks/>
          </p:cNvSpPr>
          <p:nvPr/>
        </p:nvSpPr>
        <p:spPr bwMode="auto">
          <a:xfrm>
            <a:off x="4635311" y="1867380"/>
            <a:ext cx="40405" cy="3705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Freeform 97">
            <a:extLst>
              <a:ext uri="{FF2B5EF4-FFF2-40B4-BE49-F238E27FC236}">
                <a16:creationId xmlns:a16="http://schemas.microsoft.com/office/drawing/2014/main" id="{2521DA49-FA04-4DF7-99D6-485FEC395D65}"/>
              </a:ext>
            </a:extLst>
          </p:cNvPr>
          <p:cNvSpPr>
            <a:spLocks/>
          </p:cNvSpPr>
          <p:nvPr/>
        </p:nvSpPr>
        <p:spPr bwMode="auto">
          <a:xfrm flipH="1">
            <a:off x="3624421" y="1837010"/>
            <a:ext cx="33531" cy="1288894"/>
          </a:xfrm>
          <a:custGeom>
            <a:avLst/>
            <a:gdLst>
              <a:gd name="T0" fmla="*/ 5280 h 5280"/>
              <a:gd name="T1" fmla="*/ 5280 h 5280"/>
              <a:gd name="T2" fmla="*/ 0 h 528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280">
                <a:moveTo>
                  <a:pt x="0" y="5280"/>
                </a:moveTo>
                <a:lnTo>
                  <a:pt x="0" y="528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pPr algn="r"/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Freeform 98">
            <a:extLst>
              <a:ext uri="{FF2B5EF4-FFF2-40B4-BE49-F238E27FC236}">
                <a16:creationId xmlns:a16="http://schemas.microsoft.com/office/drawing/2014/main" id="{52932018-61F1-4FF8-9F4E-A0001F1516D5}"/>
              </a:ext>
            </a:extLst>
          </p:cNvPr>
          <p:cNvSpPr>
            <a:spLocks/>
          </p:cNvSpPr>
          <p:nvPr/>
        </p:nvSpPr>
        <p:spPr bwMode="auto">
          <a:xfrm flipV="1">
            <a:off x="3618773" y="3107683"/>
            <a:ext cx="1201371" cy="18222"/>
          </a:xfrm>
          <a:custGeom>
            <a:avLst/>
            <a:gdLst>
              <a:gd name="T0" fmla="*/ 6653 w 6653"/>
              <a:gd name="T1" fmla="*/ 6653 w 6653"/>
              <a:gd name="T2" fmla="*/ 0 w 665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53">
                <a:moveTo>
                  <a:pt x="6653" y="0"/>
                </a:moveTo>
                <a:lnTo>
                  <a:pt x="6653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D2E5C6A3-BF90-4747-AFCF-7D2DD9417E58}"/>
              </a:ext>
            </a:extLst>
          </p:cNvPr>
          <p:cNvSpPr txBox="1"/>
          <p:nvPr/>
        </p:nvSpPr>
        <p:spPr>
          <a:xfrm>
            <a:off x="3353229" y="1712826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E30772F0-3B00-41AD-87FB-1B18F7E97349}"/>
              </a:ext>
            </a:extLst>
          </p:cNvPr>
          <p:cNvSpPr txBox="1"/>
          <p:nvPr/>
        </p:nvSpPr>
        <p:spPr>
          <a:xfrm>
            <a:off x="3353229" y="1922020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70F4B580-0ACE-4D7C-800B-D4391F0E08A2}"/>
              </a:ext>
            </a:extLst>
          </p:cNvPr>
          <p:cNvSpPr txBox="1"/>
          <p:nvPr/>
        </p:nvSpPr>
        <p:spPr>
          <a:xfrm>
            <a:off x="3353229" y="2141756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8F7FBC11-88FA-4396-BBD2-EA900965C770}"/>
              </a:ext>
            </a:extLst>
          </p:cNvPr>
          <p:cNvSpPr txBox="1"/>
          <p:nvPr/>
        </p:nvSpPr>
        <p:spPr>
          <a:xfrm>
            <a:off x="3353229" y="2352830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6967D0BF-219A-429A-86A4-4D7C08E0F242}"/>
              </a:ext>
            </a:extLst>
          </p:cNvPr>
          <p:cNvSpPr txBox="1"/>
          <p:nvPr/>
        </p:nvSpPr>
        <p:spPr>
          <a:xfrm>
            <a:off x="3353229" y="2562024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D2FC0E98-DB93-4BF5-B449-5785C98D08E7}"/>
              </a:ext>
            </a:extLst>
          </p:cNvPr>
          <p:cNvSpPr txBox="1"/>
          <p:nvPr/>
        </p:nvSpPr>
        <p:spPr>
          <a:xfrm>
            <a:off x="3353229" y="2781058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3B4982EA-9B77-4470-939E-133D764CE20A}"/>
              </a:ext>
            </a:extLst>
          </p:cNvPr>
          <p:cNvSpPr txBox="1"/>
          <p:nvPr/>
        </p:nvSpPr>
        <p:spPr>
          <a:xfrm>
            <a:off x="3353229" y="2987547"/>
            <a:ext cx="2988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42" name="Freeform 50">
            <a:extLst>
              <a:ext uri="{FF2B5EF4-FFF2-40B4-BE49-F238E27FC236}">
                <a16:creationId xmlns:a16="http://schemas.microsoft.com/office/drawing/2014/main" id="{FFDB22E7-E7BC-4167-8EA6-17D3E692A4D7}"/>
              </a:ext>
            </a:extLst>
          </p:cNvPr>
          <p:cNvSpPr>
            <a:spLocks/>
          </p:cNvSpPr>
          <p:nvPr/>
        </p:nvSpPr>
        <p:spPr bwMode="auto">
          <a:xfrm>
            <a:off x="6971759" y="3130223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Freeform 51">
            <a:extLst>
              <a:ext uri="{FF2B5EF4-FFF2-40B4-BE49-F238E27FC236}">
                <a16:creationId xmlns:a16="http://schemas.microsoft.com/office/drawing/2014/main" id="{6B1FF335-A00D-48E3-8DFE-670C47105D02}"/>
              </a:ext>
            </a:extLst>
          </p:cNvPr>
          <p:cNvSpPr>
            <a:spLocks/>
          </p:cNvSpPr>
          <p:nvPr/>
        </p:nvSpPr>
        <p:spPr bwMode="auto">
          <a:xfrm>
            <a:off x="6971759" y="2915285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Freeform 52">
            <a:extLst>
              <a:ext uri="{FF2B5EF4-FFF2-40B4-BE49-F238E27FC236}">
                <a16:creationId xmlns:a16="http://schemas.microsoft.com/office/drawing/2014/main" id="{84013B6F-F7A8-4747-B0D1-ADF5440ED512}"/>
              </a:ext>
            </a:extLst>
          </p:cNvPr>
          <p:cNvSpPr>
            <a:spLocks/>
          </p:cNvSpPr>
          <p:nvPr/>
        </p:nvSpPr>
        <p:spPr bwMode="auto">
          <a:xfrm>
            <a:off x="6971759" y="2700347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Freeform 53">
            <a:extLst>
              <a:ext uri="{FF2B5EF4-FFF2-40B4-BE49-F238E27FC236}">
                <a16:creationId xmlns:a16="http://schemas.microsoft.com/office/drawing/2014/main" id="{BBC7D755-8973-4CF8-888F-C28145FB7088}"/>
              </a:ext>
            </a:extLst>
          </p:cNvPr>
          <p:cNvSpPr>
            <a:spLocks/>
          </p:cNvSpPr>
          <p:nvPr/>
        </p:nvSpPr>
        <p:spPr bwMode="auto">
          <a:xfrm>
            <a:off x="6971759" y="2484800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Freeform 54">
            <a:extLst>
              <a:ext uri="{FF2B5EF4-FFF2-40B4-BE49-F238E27FC236}">
                <a16:creationId xmlns:a16="http://schemas.microsoft.com/office/drawing/2014/main" id="{50EDA051-1BAD-4125-B5BC-489D39E8A6CD}"/>
              </a:ext>
            </a:extLst>
          </p:cNvPr>
          <p:cNvSpPr>
            <a:spLocks/>
          </p:cNvSpPr>
          <p:nvPr/>
        </p:nvSpPr>
        <p:spPr bwMode="auto">
          <a:xfrm>
            <a:off x="6971759" y="2269861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Freeform 55">
            <a:extLst>
              <a:ext uri="{FF2B5EF4-FFF2-40B4-BE49-F238E27FC236}">
                <a16:creationId xmlns:a16="http://schemas.microsoft.com/office/drawing/2014/main" id="{46C62CB6-5394-48CE-B096-0786F2D25527}"/>
              </a:ext>
            </a:extLst>
          </p:cNvPr>
          <p:cNvSpPr>
            <a:spLocks/>
          </p:cNvSpPr>
          <p:nvPr/>
        </p:nvSpPr>
        <p:spPr bwMode="auto">
          <a:xfrm>
            <a:off x="6971759" y="2054315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reeform 56">
            <a:extLst>
              <a:ext uri="{FF2B5EF4-FFF2-40B4-BE49-F238E27FC236}">
                <a16:creationId xmlns:a16="http://schemas.microsoft.com/office/drawing/2014/main" id="{8510067C-C431-4A7F-8665-C7EEAD8E7277}"/>
              </a:ext>
            </a:extLst>
          </p:cNvPr>
          <p:cNvSpPr>
            <a:spLocks/>
          </p:cNvSpPr>
          <p:nvPr/>
        </p:nvSpPr>
        <p:spPr bwMode="auto">
          <a:xfrm>
            <a:off x="6971759" y="1839377"/>
            <a:ext cx="21148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Freeform 65">
            <a:extLst>
              <a:ext uri="{FF2B5EF4-FFF2-40B4-BE49-F238E27FC236}">
                <a16:creationId xmlns:a16="http://schemas.microsoft.com/office/drawing/2014/main" id="{95E93A0B-E738-408C-A4D3-46F4608F3EED}"/>
              </a:ext>
            </a:extLst>
          </p:cNvPr>
          <p:cNvSpPr>
            <a:spLocks/>
          </p:cNvSpPr>
          <p:nvPr/>
        </p:nvSpPr>
        <p:spPr bwMode="auto">
          <a:xfrm>
            <a:off x="7054635" y="2911632"/>
            <a:ext cx="204049" cy="218591"/>
          </a:xfrm>
          <a:custGeom>
            <a:avLst/>
            <a:gdLst>
              <a:gd name="T0" fmla="*/ 0 w 890"/>
              <a:gd name="T1" fmla="*/ 0 h 894"/>
              <a:gd name="T2" fmla="*/ 0 w 890"/>
              <a:gd name="T3" fmla="*/ 0 h 894"/>
              <a:gd name="T4" fmla="*/ 890 w 890"/>
              <a:gd name="T5" fmla="*/ 0 h 894"/>
              <a:gd name="T6" fmla="*/ 890 w 890"/>
              <a:gd name="T7" fmla="*/ 894 h 894"/>
              <a:gd name="T8" fmla="*/ 0 w 890"/>
              <a:gd name="T9" fmla="*/ 894 h 894"/>
              <a:gd name="T10" fmla="*/ 0 w 890"/>
              <a:gd name="T11" fmla="*/ 0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894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894"/>
                </a:lnTo>
                <a:lnTo>
                  <a:pt x="0" y="89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04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Freeform 66">
            <a:extLst>
              <a:ext uri="{FF2B5EF4-FFF2-40B4-BE49-F238E27FC236}">
                <a16:creationId xmlns:a16="http://schemas.microsoft.com/office/drawing/2014/main" id="{4EAC3FCE-0FDD-45AA-BE96-0ECAE7DD8244}"/>
              </a:ext>
            </a:extLst>
          </p:cNvPr>
          <p:cNvSpPr>
            <a:spLocks/>
          </p:cNvSpPr>
          <p:nvPr/>
        </p:nvSpPr>
        <p:spPr bwMode="auto">
          <a:xfrm>
            <a:off x="7330504" y="2302742"/>
            <a:ext cx="204049" cy="827481"/>
          </a:xfrm>
          <a:custGeom>
            <a:avLst/>
            <a:gdLst>
              <a:gd name="T0" fmla="*/ 0 w 890"/>
              <a:gd name="T1" fmla="*/ 0 h 3385"/>
              <a:gd name="T2" fmla="*/ 0 w 890"/>
              <a:gd name="T3" fmla="*/ 0 h 3385"/>
              <a:gd name="T4" fmla="*/ 890 w 890"/>
              <a:gd name="T5" fmla="*/ 0 h 3385"/>
              <a:gd name="T6" fmla="*/ 890 w 890"/>
              <a:gd name="T7" fmla="*/ 3385 h 3385"/>
              <a:gd name="T8" fmla="*/ 0 w 890"/>
              <a:gd name="T9" fmla="*/ 3385 h 3385"/>
              <a:gd name="T10" fmla="*/ 0 w 890"/>
              <a:gd name="T11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3385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3385"/>
                </a:lnTo>
                <a:lnTo>
                  <a:pt x="0" y="3385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000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Freeform 67">
            <a:extLst>
              <a:ext uri="{FF2B5EF4-FFF2-40B4-BE49-F238E27FC236}">
                <a16:creationId xmlns:a16="http://schemas.microsoft.com/office/drawing/2014/main" id="{8C76B528-8138-48C1-A8E6-6771FECA4619}"/>
              </a:ext>
            </a:extLst>
          </p:cNvPr>
          <p:cNvSpPr>
            <a:spLocks/>
          </p:cNvSpPr>
          <p:nvPr/>
        </p:nvSpPr>
        <p:spPr bwMode="auto">
          <a:xfrm>
            <a:off x="7610570" y="2801423"/>
            <a:ext cx="204619" cy="328800"/>
          </a:xfrm>
          <a:custGeom>
            <a:avLst/>
            <a:gdLst>
              <a:gd name="T0" fmla="*/ 0 w 891"/>
              <a:gd name="T1" fmla="*/ 0 h 1345"/>
              <a:gd name="T2" fmla="*/ 0 w 891"/>
              <a:gd name="T3" fmla="*/ 0 h 1345"/>
              <a:gd name="T4" fmla="*/ 891 w 891"/>
              <a:gd name="T5" fmla="*/ 0 h 1345"/>
              <a:gd name="T6" fmla="*/ 891 w 891"/>
              <a:gd name="T7" fmla="*/ 1345 h 1345"/>
              <a:gd name="T8" fmla="*/ 0 w 891"/>
              <a:gd name="T9" fmla="*/ 1345 h 1345"/>
              <a:gd name="T10" fmla="*/ 0 w 891"/>
              <a:gd name="T11" fmla="*/ 0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1" h="1345">
                <a:moveTo>
                  <a:pt x="0" y="0"/>
                </a:moveTo>
                <a:lnTo>
                  <a:pt x="0" y="0"/>
                </a:lnTo>
                <a:lnTo>
                  <a:pt x="891" y="0"/>
                </a:lnTo>
                <a:lnTo>
                  <a:pt x="891" y="1345"/>
                </a:lnTo>
                <a:lnTo>
                  <a:pt x="0" y="1345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Freeform 68">
            <a:extLst>
              <a:ext uri="{FF2B5EF4-FFF2-40B4-BE49-F238E27FC236}">
                <a16:creationId xmlns:a16="http://schemas.microsoft.com/office/drawing/2014/main" id="{C4F6F251-1A02-4076-80CF-50628BF29693}"/>
              </a:ext>
            </a:extLst>
          </p:cNvPr>
          <p:cNvSpPr>
            <a:spLocks/>
          </p:cNvSpPr>
          <p:nvPr/>
        </p:nvSpPr>
        <p:spPr bwMode="auto">
          <a:xfrm>
            <a:off x="7891207" y="2719832"/>
            <a:ext cx="204049" cy="410392"/>
          </a:xfrm>
          <a:custGeom>
            <a:avLst/>
            <a:gdLst>
              <a:gd name="T0" fmla="*/ 0 w 890"/>
              <a:gd name="T1" fmla="*/ 0 h 1679"/>
              <a:gd name="T2" fmla="*/ 0 w 890"/>
              <a:gd name="T3" fmla="*/ 0 h 1679"/>
              <a:gd name="T4" fmla="*/ 890 w 890"/>
              <a:gd name="T5" fmla="*/ 0 h 1679"/>
              <a:gd name="T6" fmla="*/ 890 w 890"/>
              <a:gd name="T7" fmla="*/ 1679 h 1679"/>
              <a:gd name="T8" fmla="*/ 0 w 890"/>
              <a:gd name="T9" fmla="*/ 1679 h 1679"/>
              <a:gd name="T10" fmla="*/ 0 w 890"/>
              <a:gd name="T11" fmla="*/ 0 h 1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1679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1679"/>
                </a:lnTo>
                <a:lnTo>
                  <a:pt x="0" y="1679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Freeform 69">
            <a:extLst>
              <a:ext uri="{FF2B5EF4-FFF2-40B4-BE49-F238E27FC236}">
                <a16:creationId xmlns:a16="http://schemas.microsoft.com/office/drawing/2014/main" id="{18A6848C-98C3-4676-9690-CB9AC909AA78}"/>
              </a:ext>
            </a:extLst>
          </p:cNvPr>
          <p:cNvSpPr>
            <a:spLocks noEditPoints="1"/>
          </p:cNvSpPr>
          <p:nvPr/>
        </p:nvSpPr>
        <p:spPr bwMode="auto">
          <a:xfrm>
            <a:off x="7108362" y="2864139"/>
            <a:ext cx="100024" cy="101685"/>
          </a:xfrm>
          <a:custGeom>
            <a:avLst/>
            <a:gdLst>
              <a:gd name="T0" fmla="*/ 0 w 434"/>
              <a:gd name="T1" fmla="*/ 415 h 415"/>
              <a:gd name="T2" fmla="*/ 0 w 434"/>
              <a:gd name="T3" fmla="*/ 415 h 415"/>
              <a:gd name="T4" fmla="*/ 434 w 434"/>
              <a:gd name="T5" fmla="*/ 415 h 415"/>
              <a:gd name="T6" fmla="*/ 217 w 434"/>
              <a:gd name="T7" fmla="*/ 415 h 415"/>
              <a:gd name="T8" fmla="*/ 217 w 434"/>
              <a:gd name="T9" fmla="*/ 415 h 415"/>
              <a:gd name="T10" fmla="*/ 217 w 434"/>
              <a:gd name="T11" fmla="*/ 0 h 415"/>
              <a:gd name="T12" fmla="*/ 0 w 434"/>
              <a:gd name="T13" fmla="*/ 0 h 415"/>
              <a:gd name="T14" fmla="*/ 0 w 434"/>
              <a:gd name="T15" fmla="*/ 0 h 415"/>
              <a:gd name="T16" fmla="*/ 434 w 434"/>
              <a:gd name="T17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415">
                <a:moveTo>
                  <a:pt x="0" y="415"/>
                </a:moveTo>
                <a:lnTo>
                  <a:pt x="0" y="415"/>
                </a:lnTo>
                <a:lnTo>
                  <a:pt x="434" y="415"/>
                </a:lnTo>
                <a:moveTo>
                  <a:pt x="217" y="415"/>
                </a:moveTo>
                <a:lnTo>
                  <a:pt x="217" y="415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Freeform 70">
            <a:extLst>
              <a:ext uri="{FF2B5EF4-FFF2-40B4-BE49-F238E27FC236}">
                <a16:creationId xmlns:a16="http://schemas.microsoft.com/office/drawing/2014/main" id="{171254F6-01B9-437E-8425-EA04B624F630}"/>
              </a:ext>
            </a:extLst>
          </p:cNvPr>
          <p:cNvSpPr>
            <a:spLocks noEditPoints="1"/>
          </p:cNvSpPr>
          <p:nvPr/>
        </p:nvSpPr>
        <p:spPr bwMode="auto">
          <a:xfrm>
            <a:off x="7384802" y="2171222"/>
            <a:ext cx="98881" cy="269130"/>
          </a:xfrm>
          <a:custGeom>
            <a:avLst/>
            <a:gdLst>
              <a:gd name="T0" fmla="*/ 0 w 433"/>
              <a:gd name="T1" fmla="*/ 1102 h 1102"/>
              <a:gd name="T2" fmla="*/ 0 w 433"/>
              <a:gd name="T3" fmla="*/ 1102 h 1102"/>
              <a:gd name="T4" fmla="*/ 433 w 433"/>
              <a:gd name="T5" fmla="*/ 1102 h 1102"/>
              <a:gd name="T6" fmla="*/ 216 w 433"/>
              <a:gd name="T7" fmla="*/ 1102 h 1102"/>
              <a:gd name="T8" fmla="*/ 216 w 433"/>
              <a:gd name="T9" fmla="*/ 1102 h 1102"/>
              <a:gd name="T10" fmla="*/ 216 w 433"/>
              <a:gd name="T11" fmla="*/ 0 h 1102"/>
              <a:gd name="T12" fmla="*/ 0 w 433"/>
              <a:gd name="T13" fmla="*/ 0 h 1102"/>
              <a:gd name="T14" fmla="*/ 0 w 433"/>
              <a:gd name="T15" fmla="*/ 0 h 1102"/>
              <a:gd name="T16" fmla="*/ 433 w 433"/>
              <a:gd name="T17" fmla="*/ 0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3" h="1102">
                <a:moveTo>
                  <a:pt x="0" y="1102"/>
                </a:moveTo>
                <a:lnTo>
                  <a:pt x="0" y="1102"/>
                </a:lnTo>
                <a:lnTo>
                  <a:pt x="433" y="1102"/>
                </a:lnTo>
                <a:moveTo>
                  <a:pt x="216" y="1102"/>
                </a:moveTo>
                <a:lnTo>
                  <a:pt x="216" y="1102"/>
                </a:lnTo>
                <a:lnTo>
                  <a:pt x="216" y="0"/>
                </a:lnTo>
                <a:moveTo>
                  <a:pt x="0" y="0"/>
                </a:moveTo>
                <a:lnTo>
                  <a:pt x="0" y="0"/>
                </a:lnTo>
                <a:lnTo>
                  <a:pt x="43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Freeform 71">
            <a:extLst>
              <a:ext uri="{FF2B5EF4-FFF2-40B4-BE49-F238E27FC236}">
                <a16:creationId xmlns:a16="http://schemas.microsoft.com/office/drawing/2014/main" id="{79341984-169A-495A-85E3-9DB39FC5A54A}"/>
              </a:ext>
            </a:extLst>
          </p:cNvPr>
          <p:cNvSpPr>
            <a:spLocks noEditPoints="1"/>
          </p:cNvSpPr>
          <p:nvPr/>
        </p:nvSpPr>
        <p:spPr bwMode="auto">
          <a:xfrm>
            <a:off x="7664297" y="2725312"/>
            <a:ext cx="100024" cy="158921"/>
          </a:xfrm>
          <a:custGeom>
            <a:avLst/>
            <a:gdLst>
              <a:gd name="T0" fmla="*/ 0 w 434"/>
              <a:gd name="T1" fmla="*/ 650 h 650"/>
              <a:gd name="T2" fmla="*/ 0 w 434"/>
              <a:gd name="T3" fmla="*/ 650 h 650"/>
              <a:gd name="T4" fmla="*/ 434 w 434"/>
              <a:gd name="T5" fmla="*/ 650 h 650"/>
              <a:gd name="T6" fmla="*/ 217 w 434"/>
              <a:gd name="T7" fmla="*/ 650 h 650"/>
              <a:gd name="T8" fmla="*/ 217 w 434"/>
              <a:gd name="T9" fmla="*/ 650 h 650"/>
              <a:gd name="T10" fmla="*/ 217 w 434"/>
              <a:gd name="T11" fmla="*/ 0 h 650"/>
              <a:gd name="T12" fmla="*/ 0 w 434"/>
              <a:gd name="T13" fmla="*/ 0 h 650"/>
              <a:gd name="T14" fmla="*/ 0 w 434"/>
              <a:gd name="T15" fmla="*/ 0 h 650"/>
              <a:gd name="T16" fmla="*/ 434 w 434"/>
              <a:gd name="T1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650">
                <a:moveTo>
                  <a:pt x="0" y="650"/>
                </a:moveTo>
                <a:lnTo>
                  <a:pt x="0" y="650"/>
                </a:lnTo>
                <a:lnTo>
                  <a:pt x="434" y="650"/>
                </a:lnTo>
                <a:moveTo>
                  <a:pt x="217" y="650"/>
                </a:moveTo>
                <a:lnTo>
                  <a:pt x="217" y="650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D14B49">
                <a:alpha val="9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Freeform 72">
            <a:extLst>
              <a:ext uri="{FF2B5EF4-FFF2-40B4-BE49-F238E27FC236}">
                <a16:creationId xmlns:a16="http://schemas.microsoft.com/office/drawing/2014/main" id="{9AA2AE3D-60FE-4609-914B-2D2787ABB778}"/>
              </a:ext>
            </a:extLst>
          </p:cNvPr>
          <p:cNvSpPr>
            <a:spLocks noEditPoints="1"/>
          </p:cNvSpPr>
          <p:nvPr/>
        </p:nvSpPr>
        <p:spPr bwMode="auto">
          <a:xfrm>
            <a:off x="7945505" y="2594401"/>
            <a:ext cx="99451" cy="256952"/>
          </a:xfrm>
          <a:custGeom>
            <a:avLst/>
            <a:gdLst>
              <a:gd name="T0" fmla="*/ 0 w 434"/>
              <a:gd name="T1" fmla="*/ 1051 h 1051"/>
              <a:gd name="T2" fmla="*/ 0 w 434"/>
              <a:gd name="T3" fmla="*/ 1051 h 1051"/>
              <a:gd name="T4" fmla="*/ 434 w 434"/>
              <a:gd name="T5" fmla="*/ 1051 h 1051"/>
              <a:gd name="T6" fmla="*/ 217 w 434"/>
              <a:gd name="T7" fmla="*/ 1051 h 1051"/>
              <a:gd name="T8" fmla="*/ 217 w 434"/>
              <a:gd name="T9" fmla="*/ 1051 h 1051"/>
              <a:gd name="T10" fmla="*/ 217 w 434"/>
              <a:gd name="T11" fmla="*/ 0 h 1051"/>
              <a:gd name="T12" fmla="*/ 0 w 434"/>
              <a:gd name="T13" fmla="*/ 0 h 1051"/>
              <a:gd name="T14" fmla="*/ 0 w 434"/>
              <a:gd name="T15" fmla="*/ 0 h 1051"/>
              <a:gd name="T16" fmla="*/ 434 w 434"/>
              <a:gd name="T17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1051">
                <a:moveTo>
                  <a:pt x="0" y="1051"/>
                </a:moveTo>
                <a:lnTo>
                  <a:pt x="0" y="1051"/>
                </a:lnTo>
                <a:lnTo>
                  <a:pt x="434" y="1051"/>
                </a:lnTo>
                <a:moveTo>
                  <a:pt x="217" y="1051"/>
                </a:moveTo>
                <a:lnTo>
                  <a:pt x="217" y="1051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Freeform 74">
            <a:extLst>
              <a:ext uri="{FF2B5EF4-FFF2-40B4-BE49-F238E27FC236}">
                <a16:creationId xmlns:a16="http://schemas.microsoft.com/office/drawing/2014/main" id="{CD737F05-664D-440A-9176-975CD89594D5}"/>
              </a:ext>
            </a:extLst>
          </p:cNvPr>
          <p:cNvSpPr>
            <a:spLocks/>
          </p:cNvSpPr>
          <p:nvPr/>
        </p:nvSpPr>
        <p:spPr bwMode="auto">
          <a:xfrm>
            <a:off x="7139798" y="2988961"/>
            <a:ext cx="33722" cy="3653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Freeform 75">
            <a:extLst>
              <a:ext uri="{FF2B5EF4-FFF2-40B4-BE49-F238E27FC236}">
                <a16:creationId xmlns:a16="http://schemas.microsoft.com/office/drawing/2014/main" id="{BC6A041B-45AB-4850-BF1B-EC6CAEB77E1C}"/>
              </a:ext>
            </a:extLst>
          </p:cNvPr>
          <p:cNvSpPr>
            <a:spLocks/>
          </p:cNvSpPr>
          <p:nvPr/>
        </p:nvSpPr>
        <p:spPr bwMode="auto">
          <a:xfrm>
            <a:off x="7156945" y="2893365"/>
            <a:ext cx="33722" cy="35925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Freeform 76">
            <a:extLst>
              <a:ext uri="{FF2B5EF4-FFF2-40B4-BE49-F238E27FC236}">
                <a16:creationId xmlns:a16="http://schemas.microsoft.com/office/drawing/2014/main" id="{EC18826B-F395-4D2C-9371-BBEE73666F7C}"/>
              </a:ext>
            </a:extLst>
          </p:cNvPr>
          <p:cNvSpPr>
            <a:spLocks/>
          </p:cNvSpPr>
          <p:nvPr/>
        </p:nvSpPr>
        <p:spPr bwMode="auto">
          <a:xfrm>
            <a:off x="7122651" y="2893365"/>
            <a:ext cx="34294" cy="35925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Freeform 77">
            <a:extLst>
              <a:ext uri="{FF2B5EF4-FFF2-40B4-BE49-F238E27FC236}">
                <a16:creationId xmlns:a16="http://schemas.microsoft.com/office/drawing/2014/main" id="{002EFF5F-3286-4998-84FA-5E8F2FFB71FF}"/>
              </a:ext>
            </a:extLst>
          </p:cNvPr>
          <p:cNvSpPr>
            <a:spLocks/>
          </p:cNvSpPr>
          <p:nvPr/>
        </p:nvSpPr>
        <p:spPr bwMode="auto">
          <a:xfrm>
            <a:off x="7139798" y="2765499"/>
            <a:ext cx="33722" cy="35925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Freeform 78">
            <a:extLst>
              <a:ext uri="{FF2B5EF4-FFF2-40B4-BE49-F238E27FC236}">
                <a16:creationId xmlns:a16="http://schemas.microsoft.com/office/drawing/2014/main" id="{B75FBF90-91A4-4318-8ED2-06685BA9B6E5}"/>
              </a:ext>
            </a:extLst>
          </p:cNvPr>
          <p:cNvSpPr>
            <a:spLocks/>
          </p:cNvSpPr>
          <p:nvPr/>
        </p:nvSpPr>
        <p:spPr bwMode="auto">
          <a:xfrm>
            <a:off x="7139798" y="2725920"/>
            <a:ext cx="33722" cy="3653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Freeform 79">
            <a:extLst>
              <a:ext uri="{FF2B5EF4-FFF2-40B4-BE49-F238E27FC236}">
                <a16:creationId xmlns:a16="http://schemas.microsoft.com/office/drawing/2014/main" id="{67E785A7-6ABB-4AC7-90B7-0B54BB1DC0A8}"/>
              </a:ext>
            </a:extLst>
          </p:cNvPr>
          <p:cNvSpPr>
            <a:spLocks/>
          </p:cNvSpPr>
          <p:nvPr/>
        </p:nvSpPr>
        <p:spPr bwMode="auto">
          <a:xfrm>
            <a:off x="7415666" y="2737490"/>
            <a:ext cx="34294" cy="3592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Freeform 80">
            <a:extLst>
              <a:ext uri="{FF2B5EF4-FFF2-40B4-BE49-F238E27FC236}">
                <a16:creationId xmlns:a16="http://schemas.microsoft.com/office/drawing/2014/main" id="{DCE9514A-1496-435D-828F-EDF6917BD555}"/>
              </a:ext>
            </a:extLst>
          </p:cNvPr>
          <p:cNvSpPr>
            <a:spLocks/>
          </p:cNvSpPr>
          <p:nvPr/>
        </p:nvSpPr>
        <p:spPr bwMode="auto">
          <a:xfrm>
            <a:off x="7415666" y="2464707"/>
            <a:ext cx="34294" cy="3653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Freeform 81">
            <a:extLst>
              <a:ext uri="{FF2B5EF4-FFF2-40B4-BE49-F238E27FC236}">
                <a16:creationId xmlns:a16="http://schemas.microsoft.com/office/drawing/2014/main" id="{1A3EFD75-8ABA-48C2-9C82-2451DABB6027}"/>
              </a:ext>
            </a:extLst>
          </p:cNvPr>
          <p:cNvSpPr>
            <a:spLocks/>
          </p:cNvSpPr>
          <p:nvPr/>
        </p:nvSpPr>
        <p:spPr bwMode="auto">
          <a:xfrm>
            <a:off x="7415666" y="2409298"/>
            <a:ext cx="34294" cy="3653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Freeform 82">
            <a:extLst>
              <a:ext uri="{FF2B5EF4-FFF2-40B4-BE49-F238E27FC236}">
                <a16:creationId xmlns:a16="http://schemas.microsoft.com/office/drawing/2014/main" id="{514B9357-6129-4E6B-A98B-AC7E375C136F}"/>
              </a:ext>
            </a:extLst>
          </p:cNvPr>
          <p:cNvSpPr>
            <a:spLocks/>
          </p:cNvSpPr>
          <p:nvPr/>
        </p:nvSpPr>
        <p:spPr bwMode="auto">
          <a:xfrm>
            <a:off x="7415666" y="2296044"/>
            <a:ext cx="34294" cy="3592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Freeform 83">
            <a:extLst>
              <a:ext uri="{FF2B5EF4-FFF2-40B4-BE49-F238E27FC236}">
                <a16:creationId xmlns:a16="http://schemas.microsoft.com/office/drawing/2014/main" id="{7AA4D690-C806-48B2-9782-19F32BD9D580}"/>
              </a:ext>
            </a:extLst>
          </p:cNvPr>
          <p:cNvSpPr>
            <a:spLocks/>
          </p:cNvSpPr>
          <p:nvPr/>
        </p:nvSpPr>
        <p:spPr bwMode="auto">
          <a:xfrm>
            <a:off x="7415666" y="1941061"/>
            <a:ext cx="34294" cy="3653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Freeform 84">
            <a:extLst>
              <a:ext uri="{FF2B5EF4-FFF2-40B4-BE49-F238E27FC236}">
                <a16:creationId xmlns:a16="http://schemas.microsoft.com/office/drawing/2014/main" id="{AE5826D0-8240-4BBA-B0C5-900E31DF79D3}"/>
              </a:ext>
            </a:extLst>
          </p:cNvPr>
          <p:cNvSpPr>
            <a:spLocks/>
          </p:cNvSpPr>
          <p:nvPr/>
        </p:nvSpPr>
        <p:spPr bwMode="auto">
          <a:xfrm>
            <a:off x="7415666" y="1867385"/>
            <a:ext cx="34294" cy="3653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Freeform 85">
            <a:extLst>
              <a:ext uri="{FF2B5EF4-FFF2-40B4-BE49-F238E27FC236}">
                <a16:creationId xmlns:a16="http://schemas.microsoft.com/office/drawing/2014/main" id="{A71F6E08-1F87-4DE3-9C8B-3E575ED6466A}"/>
              </a:ext>
            </a:extLst>
          </p:cNvPr>
          <p:cNvSpPr>
            <a:spLocks/>
          </p:cNvSpPr>
          <p:nvPr/>
        </p:nvSpPr>
        <p:spPr bwMode="auto">
          <a:xfrm>
            <a:off x="7695733" y="2926854"/>
            <a:ext cx="34294" cy="36533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Freeform 86">
            <a:extLst>
              <a:ext uri="{FF2B5EF4-FFF2-40B4-BE49-F238E27FC236}">
                <a16:creationId xmlns:a16="http://schemas.microsoft.com/office/drawing/2014/main" id="{920A91DB-A936-4AA0-BEBE-71D940FF5AB4}"/>
              </a:ext>
            </a:extLst>
          </p:cNvPr>
          <p:cNvSpPr>
            <a:spLocks/>
          </p:cNvSpPr>
          <p:nvPr/>
        </p:nvSpPr>
        <p:spPr bwMode="auto">
          <a:xfrm>
            <a:off x="7695733" y="2884841"/>
            <a:ext cx="34294" cy="3653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Freeform 87">
            <a:extLst>
              <a:ext uri="{FF2B5EF4-FFF2-40B4-BE49-F238E27FC236}">
                <a16:creationId xmlns:a16="http://schemas.microsoft.com/office/drawing/2014/main" id="{985FC3D6-9B3B-452C-9A12-8CFB6498549F}"/>
              </a:ext>
            </a:extLst>
          </p:cNvPr>
          <p:cNvSpPr>
            <a:spLocks/>
          </p:cNvSpPr>
          <p:nvPr/>
        </p:nvSpPr>
        <p:spPr bwMode="auto">
          <a:xfrm>
            <a:off x="7695733" y="2845872"/>
            <a:ext cx="34294" cy="3653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Freeform 88">
            <a:extLst>
              <a:ext uri="{FF2B5EF4-FFF2-40B4-BE49-F238E27FC236}">
                <a16:creationId xmlns:a16="http://schemas.microsoft.com/office/drawing/2014/main" id="{22628644-C3F0-4726-B3D9-FA6E9EF88FEC}"/>
              </a:ext>
            </a:extLst>
          </p:cNvPr>
          <p:cNvSpPr>
            <a:spLocks/>
          </p:cNvSpPr>
          <p:nvPr/>
        </p:nvSpPr>
        <p:spPr bwMode="auto">
          <a:xfrm>
            <a:off x="7695733" y="2783156"/>
            <a:ext cx="34294" cy="3653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Freeform 89">
            <a:extLst>
              <a:ext uri="{FF2B5EF4-FFF2-40B4-BE49-F238E27FC236}">
                <a16:creationId xmlns:a16="http://schemas.microsoft.com/office/drawing/2014/main" id="{0C4FC710-D014-4CF2-BD81-B2112AAB6327}"/>
              </a:ext>
            </a:extLst>
          </p:cNvPr>
          <p:cNvSpPr>
            <a:spLocks/>
          </p:cNvSpPr>
          <p:nvPr/>
        </p:nvSpPr>
        <p:spPr bwMode="auto">
          <a:xfrm>
            <a:off x="7695733" y="2481147"/>
            <a:ext cx="34294" cy="35925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Freeform 90">
            <a:extLst>
              <a:ext uri="{FF2B5EF4-FFF2-40B4-BE49-F238E27FC236}">
                <a16:creationId xmlns:a16="http://schemas.microsoft.com/office/drawing/2014/main" id="{D1EC4B01-5FBE-4772-9B19-DE9B1551660F}"/>
              </a:ext>
            </a:extLst>
          </p:cNvPr>
          <p:cNvSpPr>
            <a:spLocks/>
          </p:cNvSpPr>
          <p:nvPr/>
        </p:nvSpPr>
        <p:spPr bwMode="auto">
          <a:xfrm>
            <a:off x="7976370" y="3039499"/>
            <a:ext cx="34294" cy="3653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Freeform 91">
            <a:extLst>
              <a:ext uri="{FF2B5EF4-FFF2-40B4-BE49-F238E27FC236}">
                <a16:creationId xmlns:a16="http://schemas.microsoft.com/office/drawing/2014/main" id="{AC5A956C-59C5-4C0A-9038-BDA825D536B6}"/>
              </a:ext>
            </a:extLst>
          </p:cNvPr>
          <p:cNvSpPr>
            <a:spLocks/>
          </p:cNvSpPr>
          <p:nvPr/>
        </p:nvSpPr>
        <p:spPr bwMode="auto">
          <a:xfrm>
            <a:off x="7976370" y="2950601"/>
            <a:ext cx="34294" cy="3592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Freeform 92">
            <a:extLst>
              <a:ext uri="{FF2B5EF4-FFF2-40B4-BE49-F238E27FC236}">
                <a16:creationId xmlns:a16="http://schemas.microsoft.com/office/drawing/2014/main" id="{DB7DFFC3-33AA-46E7-950E-662C93AECCAA}"/>
              </a:ext>
            </a:extLst>
          </p:cNvPr>
          <p:cNvSpPr>
            <a:spLocks/>
          </p:cNvSpPr>
          <p:nvPr/>
        </p:nvSpPr>
        <p:spPr bwMode="auto">
          <a:xfrm>
            <a:off x="7976370" y="2764890"/>
            <a:ext cx="34294" cy="3653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Freeform 93">
            <a:extLst>
              <a:ext uri="{FF2B5EF4-FFF2-40B4-BE49-F238E27FC236}">
                <a16:creationId xmlns:a16="http://schemas.microsoft.com/office/drawing/2014/main" id="{DC348885-8280-46CC-8F61-CC2D4559BA56}"/>
              </a:ext>
            </a:extLst>
          </p:cNvPr>
          <p:cNvSpPr>
            <a:spLocks/>
          </p:cNvSpPr>
          <p:nvPr/>
        </p:nvSpPr>
        <p:spPr bwMode="auto">
          <a:xfrm>
            <a:off x="7976370" y="2711307"/>
            <a:ext cx="34294" cy="3653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Freeform 94">
            <a:extLst>
              <a:ext uri="{FF2B5EF4-FFF2-40B4-BE49-F238E27FC236}">
                <a16:creationId xmlns:a16="http://schemas.microsoft.com/office/drawing/2014/main" id="{490F5535-1EDA-451D-80A7-8C12681F12FD}"/>
              </a:ext>
            </a:extLst>
          </p:cNvPr>
          <p:cNvSpPr>
            <a:spLocks/>
          </p:cNvSpPr>
          <p:nvPr/>
        </p:nvSpPr>
        <p:spPr bwMode="auto">
          <a:xfrm>
            <a:off x="7976370" y="2605361"/>
            <a:ext cx="34294" cy="35925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Freeform 95">
            <a:extLst>
              <a:ext uri="{FF2B5EF4-FFF2-40B4-BE49-F238E27FC236}">
                <a16:creationId xmlns:a16="http://schemas.microsoft.com/office/drawing/2014/main" id="{848BB45C-E8E2-4B8C-888A-DF61C0C7B826}"/>
              </a:ext>
            </a:extLst>
          </p:cNvPr>
          <p:cNvSpPr>
            <a:spLocks/>
          </p:cNvSpPr>
          <p:nvPr/>
        </p:nvSpPr>
        <p:spPr bwMode="auto">
          <a:xfrm>
            <a:off x="7976370" y="2148084"/>
            <a:ext cx="34294" cy="3653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Freeform 96">
            <a:extLst>
              <a:ext uri="{FF2B5EF4-FFF2-40B4-BE49-F238E27FC236}">
                <a16:creationId xmlns:a16="http://schemas.microsoft.com/office/drawing/2014/main" id="{F24D8AC3-9523-4354-9DBD-0813DA4097CB}"/>
              </a:ext>
            </a:extLst>
          </p:cNvPr>
          <p:cNvSpPr>
            <a:spLocks/>
          </p:cNvSpPr>
          <p:nvPr/>
        </p:nvSpPr>
        <p:spPr bwMode="auto">
          <a:xfrm>
            <a:off x="6992906" y="1839377"/>
            <a:ext cx="0" cy="1290846"/>
          </a:xfrm>
          <a:custGeom>
            <a:avLst/>
            <a:gdLst>
              <a:gd name="T0" fmla="*/ 5280 h 5280"/>
              <a:gd name="T1" fmla="*/ 5280 h 5280"/>
              <a:gd name="T2" fmla="*/ 0 h 528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280">
                <a:moveTo>
                  <a:pt x="0" y="5280"/>
                </a:moveTo>
                <a:lnTo>
                  <a:pt x="0" y="528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Freeform 97">
            <a:extLst>
              <a:ext uri="{FF2B5EF4-FFF2-40B4-BE49-F238E27FC236}">
                <a16:creationId xmlns:a16="http://schemas.microsoft.com/office/drawing/2014/main" id="{9EFDA68E-98A4-49EF-ADD7-752FBD5F5CBD}"/>
              </a:ext>
            </a:extLst>
          </p:cNvPr>
          <p:cNvSpPr>
            <a:spLocks/>
          </p:cNvSpPr>
          <p:nvPr/>
        </p:nvSpPr>
        <p:spPr bwMode="auto">
          <a:xfrm flipV="1">
            <a:off x="6992906" y="3112688"/>
            <a:ext cx="1174164" cy="17536"/>
          </a:xfrm>
          <a:custGeom>
            <a:avLst/>
            <a:gdLst>
              <a:gd name="T0" fmla="*/ 6826 w 6826"/>
              <a:gd name="T1" fmla="*/ 6826 w 6826"/>
              <a:gd name="T2" fmla="*/ 0 w 682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826">
                <a:moveTo>
                  <a:pt x="6826" y="0"/>
                </a:moveTo>
                <a:lnTo>
                  <a:pt x="6826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テキスト ボックス 180">
            <a:extLst>
              <a:ext uri="{FF2B5EF4-FFF2-40B4-BE49-F238E27FC236}">
                <a16:creationId xmlns:a16="http://schemas.microsoft.com/office/drawing/2014/main" id="{8FF61380-996F-40F4-930D-A65CBA9F5DDD}"/>
              </a:ext>
            </a:extLst>
          </p:cNvPr>
          <p:cNvSpPr txBox="1"/>
          <p:nvPr/>
        </p:nvSpPr>
        <p:spPr>
          <a:xfrm>
            <a:off x="6829977" y="1725810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id="{C01BFF60-A3C8-4CBB-A3CB-A02880068E47}"/>
              </a:ext>
            </a:extLst>
          </p:cNvPr>
          <p:cNvSpPr txBox="1"/>
          <p:nvPr/>
        </p:nvSpPr>
        <p:spPr>
          <a:xfrm>
            <a:off x="6829977" y="1940483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83" name="テキスト ボックス 182">
            <a:extLst>
              <a:ext uri="{FF2B5EF4-FFF2-40B4-BE49-F238E27FC236}">
                <a16:creationId xmlns:a16="http://schemas.microsoft.com/office/drawing/2014/main" id="{972ED702-FE5E-447D-ADD4-003104D4B9E1}"/>
              </a:ext>
            </a:extLst>
          </p:cNvPr>
          <p:cNvSpPr txBox="1"/>
          <p:nvPr/>
        </p:nvSpPr>
        <p:spPr>
          <a:xfrm>
            <a:off x="6829977" y="2153091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84" name="テキスト ボックス 183">
            <a:extLst>
              <a:ext uri="{FF2B5EF4-FFF2-40B4-BE49-F238E27FC236}">
                <a16:creationId xmlns:a16="http://schemas.microsoft.com/office/drawing/2014/main" id="{C481C012-6C18-425E-804D-7BCA15115DF4}"/>
              </a:ext>
            </a:extLst>
          </p:cNvPr>
          <p:cNvSpPr txBox="1"/>
          <p:nvPr/>
        </p:nvSpPr>
        <p:spPr>
          <a:xfrm>
            <a:off x="6830230" y="2367378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97468C99-D2ED-4751-BB4B-A82FC6D0AF78}"/>
              </a:ext>
            </a:extLst>
          </p:cNvPr>
          <p:cNvSpPr txBox="1"/>
          <p:nvPr/>
        </p:nvSpPr>
        <p:spPr>
          <a:xfrm>
            <a:off x="6830230" y="2584244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6" name="テキスト ボックス 185">
            <a:extLst>
              <a:ext uri="{FF2B5EF4-FFF2-40B4-BE49-F238E27FC236}">
                <a16:creationId xmlns:a16="http://schemas.microsoft.com/office/drawing/2014/main" id="{E8FB9A94-1E95-4804-BD15-030298D4625A}"/>
              </a:ext>
            </a:extLst>
          </p:cNvPr>
          <p:cNvSpPr txBox="1"/>
          <p:nvPr/>
        </p:nvSpPr>
        <p:spPr>
          <a:xfrm>
            <a:off x="6830230" y="2801110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7" name="テキスト ボックス 186">
            <a:extLst>
              <a:ext uri="{FF2B5EF4-FFF2-40B4-BE49-F238E27FC236}">
                <a16:creationId xmlns:a16="http://schemas.microsoft.com/office/drawing/2014/main" id="{030C3E39-86D6-40EB-9B85-AD06E4BDDFF4}"/>
              </a:ext>
            </a:extLst>
          </p:cNvPr>
          <p:cNvSpPr txBox="1"/>
          <p:nvPr/>
        </p:nvSpPr>
        <p:spPr>
          <a:xfrm>
            <a:off x="6830230" y="3014729"/>
            <a:ext cx="11373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88" name="テキスト ボックス 187">
            <a:extLst>
              <a:ext uri="{FF2B5EF4-FFF2-40B4-BE49-F238E27FC236}">
                <a16:creationId xmlns:a16="http://schemas.microsoft.com/office/drawing/2014/main" id="{5D99D188-5EFA-4548-A00B-596B422752E2}"/>
              </a:ext>
            </a:extLst>
          </p:cNvPr>
          <p:cNvSpPr txBox="1"/>
          <p:nvPr/>
        </p:nvSpPr>
        <p:spPr>
          <a:xfrm>
            <a:off x="7057219" y="3129618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89" name="テキスト ボックス 188">
            <a:extLst>
              <a:ext uri="{FF2B5EF4-FFF2-40B4-BE49-F238E27FC236}">
                <a16:creationId xmlns:a16="http://schemas.microsoft.com/office/drawing/2014/main" id="{913D07F2-2E3D-440C-982B-6802BECF94AD}"/>
              </a:ext>
            </a:extLst>
          </p:cNvPr>
          <p:cNvSpPr txBox="1"/>
          <p:nvPr/>
        </p:nvSpPr>
        <p:spPr>
          <a:xfrm>
            <a:off x="7261605" y="3129618"/>
            <a:ext cx="35029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190" name="テキスト ボックス 189">
            <a:extLst>
              <a:ext uri="{FF2B5EF4-FFF2-40B4-BE49-F238E27FC236}">
                <a16:creationId xmlns:a16="http://schemas.microsoft.com/office/drawing/2014/main" id="{309DFB23-D3EB-4324-B427-7DCDEAB3C824}"/>
              </a:ext>
            </a:extLst>
          </p:cNvPr>
          <p:cNvSpPr txBox="1"/>
          <p:nvPr/>
        </p:nvSpPr>
        <p:spPr>
          <a:xfrm>
            <a:off x="7619260" y="3129618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91" name="テキスト ボックス 190">
            <a:extLst>
              <a:ext uri="{FF2B5EF4-FFF2-40B4-BE49-F238E27FC236}">
                <a16:creationId xmlns:a16="http://schemas.microsoft.com/office/drawing/2014/main" id="{1B1A7B19-31FC-4D78-8FA2-85229FBD0E3D}"/>
              </a:ext>
            </a:extLst>
          </p:cNvPr>
          <p:cNvSpPr txBox="1"/>
          <p:nvPr/>
        </p:nvSpPr>
        <p:spPr>
          <a:xfrm>
            <a:off x="7823372" y="3129618"/>
            <a:ext cx="3382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92" name="テキスト ボックス 191">
            <a:extLst>
              <a:ext uri="{FF2B5EF4-FFF2-40B4-BE49-F238E27FC236}">
                <a16:creationId xmlns:a16="http://schemas.microsoft.com/office/drawing/2014/main" id="{9EDC773E-F1C5-4B79-8B61-DE96F4CC6799}"/>
              </a:ext>
            </a:extLst>
          </p:cNvPr>
          <p:cNvSpPr txBox="1"/>
          <p:nvPr/>
        </p:nvSpPr>
        <p:spPr>
          <a:xfrm>
            <a:off x="5411211" y="3129618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93" name="テキスト ボックス 192">
            <a:extLst>
              <a:ext uri="{FF2B5EF4-FFF2-40B4-BE49-F238E27FC236}">
                <a16:creationId xmlns:a16="http://schemas.microsoft.com/office/drawing/2014/main" id="{C34664F9-8F51-4F39-862B-FF6D98E31543}"/>
              </a:ext>
            </a:extLst>
          </p:cNvPr>
          <p:cNvSpPr txBox="1"/>
          <p:nvPr/>
        </p:nvSpPr>
        <p:spPr>
          <a:xfrm>
            <a:off x="5615597" y="3129618"/>
            <a:ext cx="35029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194" name="テキスト ボックス 193">
            <a:extLst>
              <a:ext uri="{FF2B5EF4-FFF2-40B4-BE49-F238E27FC236}">
                <a16:creationId xmlns:a16="http://schemas.microsoft.com/office/drawing/2014/main" id="{F790371E-E3DC-4657-B3CF-FCC85295A733}"/>
              </a:ext>
            </a:extLst>
          </p:cNvPr>
          <p:cNvSpPr txBox="1"/>
          <p:nvPr/>
        </p:nvSpPr>
        <p:spPr>
          <a:xfrm>
            <a:off x="5973252" y="3129618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95" name="テキスト ボックス 194">
            <a:extLst>
              <a:ext uri="{FF2B5EF4-FFF2-40B4-BE49-F238E27FC236}">
                <a16:creationId xmlns:a16="http://schemas.microsoft.com/office/drawing/2014/main" id="{10EE37C8-2556-4821-8A60-9C50C27E9203}"/>
              </a:ext>
            </a:extLst>
          </p:cNvPr>
          <p:cNvSpPr txBox="1"/>
          <p:nvPr/>
        </p:nvSpPr>
        <p:spPr>
          <a:xfrm>
            <a:off x="6177364" y="3129618"/>
            <a:ext cx="338204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196" name="図 195" descr="水, 鳥, 水鳥, 大きい が含まれている画像&#10;&#10;自動的に生成された説明">
            <a:extLst>
              <a:ext uri="{FF2B5EF4-FFF2-40B4-BE49-F238E27FC236}">
                <a16:creationId xmlns:a16="http://schemas.microsoft.com/office/drawing/2014/main" id="{5FFDAAFE-49C8-42BF-B9CA-69A7A8376BF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403268" y="1451533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97" name="図 196" descr="食品, 鳥, 水, 水鳥 が含まれている画像&#10;&#10;自動的に生成された説明">
            <a:extLst>
              <a:ext uri="{FF2B5EF4-FFF2-40B4-BE49-F238E27FC236}">
                <a16:creationId xmlns:a16="http://schemas.microsoft.com/office/drawing/2014/main" id="{B53E452E-47BF-4F78-B6B0-42277F2BF91B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674219" y="1451533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98" name="図 197" descr="白い背景にある&#10;&#10;低い精度で自動的に生成された説明">
            <a:extLst>
              <a:ext uri="{FF2B5EF4-FFF2-40B4-BE49-F238E27FC236}">
                <a16:creationId xmlns:a16="http://schemas.microsoft.com/office/drawing/2014/main" id="{B7228BD3-9BB0-455C-817D-C1C27243218D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958294" y="1451533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199" name="図 198" descr="水, 持つ, 鳥, 食品 が含まれている画像&#10;&#10;自動的に生成された説明">
            <a:extLst>
              <a:ext uri="{FF2B5EF4-FFF2-40B4-BE49-F238E27FC236}">
                <a16:creationId xmlns:a16="http://schemas.microsoft.com/office/drawing/2014/main" id="{A53B4146-EF70-4127-8AEF-CC61B72BFD2B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235807" y="1451533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00" name="図 199" descr="座る, 水, 男, 食品 が含まれている画像&#10;&#10;自動的に生成された説明">
            <a:extLst>
              <a:ext uri="{FF2B5EF4-FFF2-40B4-BE49-F238E27FC236}">
                <a16:creationId xmlns:a16="http://schemas.microsoft.com/office/drawing/2014/main" id="{53E8A084-2488-4BE7-A1B9-D4FF43954469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054635" y="1441817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01" name="図 200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00D77B34-31B9-4CD1-BE0E-D1B9173E0B4D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7329267" y="1441817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02" name="図 201" descr="黒い背景とぼやけた写真&#10;&#10;中程度の精度で自動的に生成された説明">
            <a:extLst>
              <a:ext uri="{FF2B5EF4-FFF2-40B4-BE49-F238E27FC236}">
                <a16:creationId xmlns:a16="http://schemas.microsoft.com/office/drawing/2014/main" id="{68FF1CC9-F54B-44F1-824C-398CDEF581F2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7606939" y="1441817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03" name="図 202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8A62D0D7-7D1E-4451-B2B4-83B487C0D8D6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7876929" y="1441817"/>
            <a:ext cx="208800" cy="147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204" name="テキスト ボックス 203">
            <a:extLst>
              <a:ext uri="{FF2B5EF4-FFF2-40B4-BE49-F238E27FC236}">
                <a16:creationId xmlns:a16="http://schemas.microsoft.com/office/drawing/2014/main" id="{F2B56D3C-CED8-4D2B-8A36-2D54FC5754AD}"/>
              </a:ext>
            </a:extLst>
          </p:cNvPr>
          <p:cNvSpPr txBox="1"/>
          <p:nvPr/>
        </p:nvSpPr>
        <p:spPr>
          <a:xfrm>
            <a:off x="3794401" y="1615604"/>
            <a:ext cx="864957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205" name="直線コネクタ 204">
            <a:extLst>
              <a:ext uri="{FF2B5EF4-FFF2-40B4-BE49-F238E27FC236}">
                <a16:creationId xmlns:a16="http://schemas.microsoft.com/office/drawing/2014/main" id="{E44F1BCE-BEE8-47E5-BECC-6E66C7103FA3}"/>
              </a:ext>
            </a:extLst>
          </p:cNvPr>
          <p:cNvCxnSpPr>
            <a:cxnSpLocks/>
          </p:cNvCxnSpPr>
          <p:nvPr/>
        </p:nvCxnSpPr>
        <p:spPr>
          <a:xfrm>
            <a:off x="3794566" y="1737306"/>
            <a:ext cx="8459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テキスト ボックス 205">
            <a:extLst>
              <a:ext uri="{FF2B5EF4-FFF2-40B4-BE49-F238E27FC236}">
                <a16:creationId xmlns:a16="http://schemas.microsoft.com/office/drawing/2014/main" id="{773DCB2B-C7C0-45DE-9410-983F2CADCB8D}"/>
              </a:ext>
            </a:extLst>
          </p:cNvPr>
          <p:cNvSpPr txBox="1"/>
          <p:nvPr/>
        </p:nvSpPr>
        <p:spPr>
          <a:xfrm>
            <a:off x="3791385" y="1715126"/>
            <a:ext cx="577616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207" name="直線コネクタ 206">
            <a:extLst>
              <a:ext uri="{FF2B5EF4-FFF2-40B4-BE49-F238E27FC236}">
                <a16:creationId xmlns:a16="http://schemas.microsoft.com/office/drawing/2014/main" id="{A729CA4C-98CD-49E6-BBD0-536D5FEB02E6}"/>
              </a:ext>
            </a:extLst>
          </p:cNvPr>
          <p:cNvCxnSpPr>
            <a:cxnSpLocks/>
          </p:cNvCxnSpPr>
          <p:nvPr/>
        </p:nvCxnSpPr>
        <p:spPr>
          <a:xfrm>
            <a:off x="3791550" y="1836829"/>
            <a:ext cx="5649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テキスト ボックス 207">
            <a:extLst>
              <a:ext uri="{FF2B5EF4-FFF2-40B4-BE49-F238E27FC236}">
                <a16:creationId xmlns:a16="http://schemas.microsoft.com/office/drawing/2014/main" id="{8C9FB5C9-7684-465D-A810-06743B40A9E8}"/>
              </a:ext>
            </a:extLst>
          </p:cNvPr>
          <p:cNvSpPr txBox="1"/>
          <p:nvPr/>
        </p:nvSpPr>
        <p:spPr>
          <a:xfrm>
            <a:off x="7136883" y="1695877"/>
            <a:ext cx="3019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209" name="直線コネクタ 208">
            <a:extLst>
              <a:ext uri="{FF2B5EF4-FFF2-40B4-BE49-F238E27FC236}">
                <a16:creationId xmlns:a16="http://schemas.microsoft.com/office/drawing/2014/main" id="{8488D92C-92A0-4547-ACC3-9C6637ADE27D}"/>
              </a:ext>
            </a:extLst>
          </p:cNvPr>
          <p:cNvCxnSpPr>
            <a:cxnSpLocks/>
          </p:cNvCxnSpPr>
          <p:nvPr/>
        </p:nvCxnSpPr>
        <p:spPr>
          <a:xfrm>
            <a:off x="7137549" y="1828958"/>
            <a:ext cx="2953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E5DA8F59-2373-423E-9ABA-9AC39DF3A184}"/>
              </a:ext>
            </a:extLst>
          </p:cNvPr>
          <p:cNvSpPr txBox="1"/>
          <p:nvPr/>
        </p:nvSpPr>
        <p:spPr>
          <a:xfrm>
            <a:off x="1600870" y="1512800"/>
            <a:ext cx="2785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A</a:t>
            </a:r>
            <a:endParaRPr lang="ja-JP" altLang="en-US" sz="12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11" name="テキスト ボックス 210">
            <a:extLst>
              <a:ext uri="{FF2B5EF4-FFF2-40B4-BE49-F238E27FC236}">
                <a16:creationId xmlns:a16="http://schemas.microsoft.com/office/drawing/2014/main" id="{1AE7DA2B-DDC8-4AD1-BD9D-3C049807920A}"/>
              </a:ext>
            </a:extLst>
          </p:cNvPr>
          <p:cNvSpPr txBox="1"/>
          <p:nvPr/>
        </p:nvSpPr>
        <p:spPr>
          <a:xfrm>
            <a:off x="4953261" y="1512800"/>
            <a:ext cx="2785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C</a:t>
            </a:r>
            <a:endParaRPr lang="ja-JP" altLang="en-US" sz="12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12" name="テキスト ボックス 211">
            <a:extLst>
              <a:ext uri="{FF2B5EF4-FFF2-40B4-BE49-F238E27FC236}">
                <a16:creationId xmlns:a16="http://schemas.microsoft.com/office/drawing/2014/main" id="{0AFECFE9-74DF-490C-BBEB-9944807E3AA8}"/>
              </a:ext>
            </a:extLst>
          </p:cNvPr>
          <p:cNvSpPr txBox="1"/>
          <p:nvPr/>
        </p:nvSpPr>
        <p:spPr>
          <a:xfrm>
            <a:off x="6682528" y="1512800"/>
            <a:ext cx="2785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D</a:t>
            </a:r>
            <a:endParaRPr lang="ja-JP" altLang="en-US" sz="12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13" name="テキスト ボックス 212">
            <a:extLst>
              <a:ext uri="{FF2B5EF4-FFF2-40B4-BE49-F238E27FC236}">
                <a16:creationId xmlns:a16="http://schemas.microsoft.com/office/drawing/2014/main" id="{05E4BA69-2D44-44B1-B4C8-CB47EF029CA9}"/>
              </a:ext>
            </a:extLst>
          </p:cNvPr>
          <p:cNvSpPr txBox="1"/>
          <p:nvPr/>
        </p:nvSpPr>
        <p:spPr>
          <a:xfrm>
            <a:off x="7446556" y="1569618"/>
            <a:ext cx="577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214" name="直線コネクタ 213">
            <a:extLst>
              <a:ext uri="{FF2B5EF4-FFF2-40B4-BE49-F238E27FC236}">
                <a16:creationId xmlns:a16="http://schemas.microsoft.com/office/drawing/2014/main" id="{72858483-8EC3-4258-AF25-2964D162B73D}"/>
              </a:ext>
            </a:extLst>
          </p:cNvPr>
          <p:cNvCxnSpPr>
            <a:cxnSpLocks/>
          </p:cNvCxnSpPr>
          <p:nvPr/>
        </p:nvCxnSpPr>
        <p:spPr>
          <a:xfrm>
            <a:off x="7446556" y="1703154"/>
            <a:ext cx="5649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テキスト ボックス 214">
            <a:extLst>
              <a:ext uri="{FF2B5EF4-FFF2-40B4-BE49-F238E27FC236}">
                <a16:creationId xmlns:a16="http://schemas.microsoft.com/office/drawing/2014/main" id="{A54D5C4F-6667-4E3A-A3CC-4BD39B9960CF}"/>
              </a:ext>
            </a:extLst>
          </p:cNvPr>
          <p:cNvSpPr txBox="1"/>
          <p:nvPr/>
        </p:nvSpPr>
        <p:spPr>
          <a:xfrm>
            <a:off x="7443494" y="1693432"/>
            <a:ext cx="3019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216" name="直線コネクタ 215">
            <a:extLst>
              <a:ext uri="{FF2B5EF4-FFF2-40B4-BE49-F238E27FC236}">
                <a16:creationId xmlns:a16="http://schemas.microsoft.com/office/drawing/2014/main" id="{E6049A18-16DE-4551-A8C7-A8CF53F88B6D}"/>
              </a:ext>
            </a:extLst>
          </p:cNvPr>
          <p:cNvCxnSpPr>
            <a:cxnSpLocks/>
          </p:cNvCxnSpPr>
          <p:nvPr/>
        </p:nvCxnSpPr>
        <p:spPr>
          <a:xfrm>
            <a:off x="7444161" y="1826514"/>
            <a:ext cx="29530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テキスト ボックス 216">
            <a:extLst>
              <a:ext uri="{FF2B5EF4-FFF2-40B4-BE49-F238E27FC236}">
                <a16:creationId xmlns:a16="http://schemas.microsoft.com/office/drawing/2014/main" id="{5E63976D-9B86-42BF-85E3-8E4084BE20D8}"/>
              </a:ext>
            </a:extLst>
          </p:cNvPr>
          <p:cNvSpPr txBox="1"/>
          <p:nvPr/>
        </p:nvSpPr>
        <p:spPr>
          <a:xfrm>
            <a:off x="3649768" y="3297029"/>
            <a:ext cx="115371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Psyllium (%)</a:t>
            </a:r>
          </a:p>
        </p:txBody>
      </p:sp>
      <p:sp>
        <p:nvSpPr>
          <p:cNvPr id="218" name="テキスト ボックス 217">
            <a:extLst>
              <a:ext uri="{FF2B5EF4-FFF2-40B4-BE49-F238E27FC236}">
                <a16:creationId xmlns:a16="http://schemas.microsoft.com/office/drawing/2014/main" id="{9A3DF05C-7633-4F23-8724-18D292F60E2C}"/>
              </a:ext>
            </a:extLst>
          </p:cNvPr>
          <p:cNvSpPr txBox="1"/>
          <p:nvPr/>
        </p:nvSpPr>
        <p:spPr>
          <a:xfrm>
            <a:off x="5337299" y="3297029"/>
            <a:ext cx="117356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Psyllium (%)</a:t>
            </a:r>
          </a:p>
        </p:txBody>
      </p:sp>
      <p:sp>
        <p:nvSpPr>
          <p:cNvPr id="219" name="テキスト ボックス 218">
            <a:extLst>
              <a:ext uri="{FF2B5EF4-FFF2-40B4-BE49-F238E27FC236}">
                <a16:creationId xmlns:a16="http://schemas.microsoft.com/office/drawing/2014/main" id="{E4AE65A1-09C2-4632-8F43-368F01C7BF34}"/>
              </a:ext>
            </a:extLst>
          </p:cNvPr>
          <p:cNvSpPr txBox="1"/>
          <p:nvPr/>
        </p:nvSpPr>
        <p:spPr>
          <a:xfrm>
            <a:off x="6992906" y="3297029"/>
            <a:ext cx="116867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Psyllium (%)</a:t>
            </a:r>
          </a:p>
        </p:txBody>
      </p:sp>
      <p:sp>
        <p:nvSpPr>
          <p:cNvPr id="220" name="テキスト ボックス 219">
            <a:extLst>
              <a:ext uri="{FF2B5EF4-FFF2-40B4-BE49-F238E27FC236}">
                <a16:creationId xmlns:a16="http://schemas.microsoft.com/office/drawing/2014/main" id="{912260AB-D5AB-47C2-A04B-D1B0FAC70569}"/>
              </a:ext>
            </a:extLst>
          </p:cNvPr>
          <p:cNvSpPr txBox="1"/>
          <p:nvPr/>
        </p:nvSpPr>
        <p:spPr>
          <a:xfrm>
            <a:off x="1600870" y="3856209"/>
            <a:ext cx="6727398" cy="110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Fig. S3. Effect of psyllium fibers on antimicrobial protein expression, SPRR2A and RELM</a:t>
            </a:r>
            <a:r>
              <a:rPr lang="el-GR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β, 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in mouse colon.</a:t>
            </a:r>
          </a:p>
          <a:p>
            <a:pPr algn="just">
              <a:lnSpc>
                <a:spcPct val="150000"/>
              </a:lnSpc>
            </a:pP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Mice were fed diets with and without psyllium fiber (2.5, 5, 10%) for 5 d. The colon samples were subjected to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 and immunoblotting. mRNA expression levels of Sprr2a (A) and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Retnlb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(B) were in mouse colons using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 analysis. Protein expression of SPRR2A (C) and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RELMß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(D) was determined in mouse colon via immunoblot analysis. Results are shown as the mean ± SEM; n = 6. Statistical analysis was performed using the Tukey–Kramer post-hoc test, *</a:t>
            </a:r>
            <a:r>
              <a:rPr lang="en-US" altLang="ja-JP" sz="900" i="1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p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&lt;0.05.</a:t>
            </a:r>
          </a:p>
        </p:txBody>
      </p:sp>
    </p:spTree>
    <p:extLst>
      <p:ext uri="{BB962C8B-B14F-4D97-AF65-F5344CB8AC3E}">
        <p14:creationId xmlns:p14="http://schemas.microsoft.com/office/powerpoint/2010/main" val="4124301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E5468ED-FF4B-9F1A-9908-4C9F66074680}"/>
              </a:ext>
            </a:extLst>
          </p:cNvPr>
          <p:cNvSpPr txBox="1"/>
          <p:nvPr/>
        </p:nvSpPr>
        <p:spPr>
          <a:xfrm>
            <a:off x="1704723" y="3299617"/>
            <a:ext cx="141537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Feeding period (days)</a:t>
            </a:r>
          </a:p>
        </p:txBody>
      </p:sp>
      <p:sp>
        <p:nvSpPr>
          <p:cNvPr id="215" name="テキスト ボックス 214">
            <a:extLst>
              <a:ext uri="{FF2B5EF4-FFF2-40B4-BE49-F238E27FC236}">
                <a16:creationId xmlns:a16="http://schemas.microsoft.com/office/drawing/2014/main" id="{74263029-6BD4-09D3-4B08-4549CA13BD05}"/>
              </a:ext>
            </a:extLst>
          </p:cNvPr>
          <p:cNvSpPr txBox="1"/>
          <p:nvPr/>
        </p:nvSpPr>
        <p:spPr>
          <a:xfrm rot="16200000">
            <a:off x="5968189" y="2399096"/>
            <a:ext cx="1244030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RELMB protein (AU)</a:t>
            </a:r>
          </a:p>
        </p:txBody>
      </p:sp>
      <p:sp>
        <p:nvSpPr>
          <p:cNvPr id="614" name="テキスト ボックス 613">
            <a:extLst>
              <a:ext uri="{FF2B5EF4-FFF2-40B4-BE49-F238E27FC236}">
                <a16:creationId xmlns:a16="http://schemas.microsoft.com/office/drawing/2014/main" id="{6AF71178-35A3-A7B3-C533-DFB7E03537E3}"/>
              </a:ext>
            </a:extLst>
          </p:cNvPr>
          <p:cNvSpPr txBox="1"/>
          <p:nvPr/>
        </p:nvSpPr>
        <p:spPr>
          <a:xfrm rot="16200000">
            <a:off x="4315333" y="2389182"/>
            <a:ext cx="1268277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SPRR2A protein (AU)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11327311-AE31-C634-443A-6F702BDE45E1}"/>
              </a:ext>
            </a:extLst>
          </p:cNvPr>
          <p:cNvSpPr txBox="1"/>
          <p:nvPr/>
        </p:nvSpPr>
        <p:spPr>
          <a:xfrm rot="16200000">
            <a:off x="936536" y="2408853"/>
            <a:ext cx="1285093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Sprr2a</a:t>
            </a:r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mRNA (AU)</a:t>
            </a:r>
          </a:p>
        </p:txBody>
      </p:sp>
      <p:sp>
        <p:nvSpPr>
          <p:cNvPr id="5" name="Freeform 26">
            <a:extLst>
              <a:ext uri="{FF2B5EF4-FFF2-40B4-BE49-F238E27FC236}">
                <a16:creationId xmlns:a16="http://schemas.microsoft.com/office/drawing/2014/main" id="{33D1E18C-916F-E908-6AE8-AB6A8D342632}"/>
              </a:ext>
            </a:extLst>
          </p:cNvPr>
          <p:cNvSpPr>
            <a:spLocks/>
          </p:cNvSpPr>
          <p:nvPr/>
        </p:nvSpPr>
        <p:spPr bwMode="auto">
          <a:xfrm>
            <a:off x="1815187" y="2893209"/>
            <a:ext cx="23448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27">
            <a:extLst>
              <a:ext uri="{FF2B5EF4-FFF2-40B4-BE49-F238E27FC236}">
                <a16:creationId xmlns:a16="http://schemas.microsoft.com/office/drawing/2014/main" id="{3395638A-024F-A7DD-DD14-4EFAEA3704F3}"/>
              </a:ext>
            </a:extLst>
          </p:cNvPr>
          <p:cNvSpPr>
            <a:spLocks/>
          </p:cNvSpPr>
          <p:nvPr/>
        </p:nvSpPr>
        <p:spPr bwMode="auto">
          <a:xfrm>
            <a:off x="1815187" y="2638180"/>
            <a:ext cx="23448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28">
            <a:extLst>
              <a:ext uri="{FF2B5EF4-FFF2-40B4-BE49-F238E27FC236}">
                <a16:creationId xmlns:a16="http://schemas.microsoft.com/office/drawing/2014/main" id="{475F4163-0450-7FFA-1491-B0CF94FD2444}"/>
              </a:ext>
            </a:extLst>
          </p:cNvPr>
          <p:cNvSpPr>
            <a:spLocks/>
          </p:cNvSpPr>
          <p:nvPr/>
        </p:nvSpPr>
        <p:spPr bwMode="auto">
          <a:xfrm>
            <a:off x="1815187" y="2379874"/>
            <a:ext cx="23448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29">
            <a:extLst>
              <a:ext uri="{FF2B5EF4-FFF2-40B4-BE49-F238E27FC236}">
                <a16:creationId xmlns:a16="http://schemas.microsoft.com/office/drawing/2014/main" id="{B1FC36BF-0157-BDDA-6042-2F6252CA4221}"/>
              </a:ext>
            </a:extLst>
          </p:cNvPr>
          <p:cNvSpPr>
            <a:spLocks/>
          </p:cNvSpPr>
          <p:nvPr/>
        </p:nvSpPr>
        <p:spPr bwMode="auto">
          <a:xfrm>
            <a:off x="1815187" y="2124297"/>
            <a:ext cx="23448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30">
            <a:extLst>
              <a:ext uri="{FF2B5EF4-FFF2-40B4-BE49-F238E27FC236}">
                <a16:creationId xmlns:a16="http://schemas.microsoft.com/office/drawing/2014/main" id="{0A9AEF14-A68D-A0F5-B217-0CB2473B9B56}"/>
              </a:ext>
            </a:extLst>
          </p:cNvPr>
          <p:cNvSpPr>
            <a:spLocks/>
          </p:cNvSpPr>
          <p:nvPr/>
        </p:nvSpPr>
        <p:spPr bwMode="auto">
          <a:xfrm>
            <a:off x="1815187" y="1868722"/>
            <a:ext cx="23448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38">
            <a:extLst>
              <a:ext uri="{FF2B5EF4-FFF2-40B4-BE49-F238E27FC236}">
                <a16:creationId xmlns:a16="http://schemas.microsoft.com/office/drawing/2014/main" id="{C49481DF-DD9E-4D0A-C2D4-15686C291F04}"/>
              </a:ext>
            </a:extLst>
          </p:cNvPr>
          <p:cNvSpPr>
            <a:spLocks/>
          </p:cNvSpPr>
          <p:nvPr/>
        </p:nvSpPr>
        <p:spPr bwMode="auto">
          <a:xfrm>
            <a:off x="1892746" y="3017721"/>
            <a:ext cx="217644" cy="131064"/>
          </a:xfrm>
          <a:custGeom>
            <a:avLst/>
            <a:gdLst>
              <a:gd name="T0" fmla="*/ 0 w 867"/>
              <a:gd name="T1" fmla="*/ 0 h 575"/>
              <a:gd name="T2" fmla="*/ 0 w 867"/>
              <a:gd name="T3" fmla="*/ 0 h 575"/>
              <a:gd name="T4" fmla="*/ 867 w 867"/>
              <a:gd name="T5" fmla="*/ 0 h 575"/>
              <a:gd name="T6" fmla="*/ 867 w 867"/>
              <a:gd name="T7" fmla="*/ 575 h 575"/>
              <a:gd name="T8" fmla="*/ 0 w 867"/>
              <a:gd name="T9" fmla="*/ 575 h 575"/>
              <a:gd name="T10" fmla="*/ 0 w 867"/>
              <a:gd name="T11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575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575"/>
                </a:lnTo>
                <a:lnTo>
                  <a:pt x="0" y="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39">
            <a:extLst>
              <a:ext uri="{FF2B5EF4-FFF2-40B4-BE49-F238E27FC236}">
                <a16:creationId xmlns:a16="http://schemas.microsoft.com/office/drawing/2014/main" id="{3D0DB12C-6205-0E8F-35EC-61605EDA8352}"/>
              </a:ext>
            </a:extLst>
          </p:cNvPr>
          <p:cNvSpPr>
            <a:spLocks/>
          </p:cNvSpPr>
          <p:nvPr/>
        </p:nvSpPr>
        <p:spPr bwMode="auto">
          <a:xfrm>
            <a:off x="2172918" y="2312158"/>
            <a:ext cx="217644" cy="836628"/>
          </a:xfrm>
          <a:custGeom>
            <a:avLst/>
            <a:gdLst>
              <a:gd name="T0" fmla="*/ 0 w 867"/>
              <a:gd name="T1" fmla="*/ 0 h 3668"/>
              <a:gd name="T2" fmla="*/ 0 w 867"/>
              <a:gd name="T3" fmla="*/ 0 h 3668"/>
              <a:gd name="T4" fmla="*/ 867 w 867"/>
              <a:gd name="T5" fmla="*/ 0 h 3668"/>
              <a:gd name="T6" fmla="*/ 867 w 867"/>
              <a:gd name="T7" fmla="*/ 3668 h 3668"/>
              <a:gd name="T8" fmla="*/ 0 w 867"/>
              <a:gd name="T9" fmla="*/ 3668 h 3668"/>
              <a:gd name="T10" fmla="*/ 0 w 867"/>
              <a:gd name="T11" fmla="*/ 0 h 3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3668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3668"/>
                </a:lnTo>
                <a:lnTo>
                  <a:pt x="0" y="3668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388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40">
            <a:extLst>
              <a:ext uri="{FF2B5EF4-FFF2-40B4-BE49-F238E27FC236}">
                <a16:creationId xmlns:a16="http://schemas.microsoft.com/office/drawing/2014/main" id="{2677F39A-D6F2-51ED-5380-CB301FEF5D3C}"/>
              </a:ext>
            </a:extLst>
          </p:cNvPr>
          <p:cNvSpPr>
            <a:spLocks/>
          </p:cNvSpPr>
          <p:nvPr/>
        </p:nvSpPr>
        <p:spPr bwMode="auto">
          <a:xfrm>
            <a:off x="2459103" y="2220216"/>
            <a:ext cx="217644" cy="929465"/>
          </a:xfrm>
          <a:custGeom>
            <a:avLst/>
            <a:gdLst>
              <a:gd name="T0" fmla="*/ 0 w 867"/>
              <a:gd name="T1" fmla="*/ 0 h 4076"/>
              <a:gd name="T2" fmla="*/ 0 w 867"/>
              <a:gd name="T3" fmla="*/ 0 h 4076"/>
              <a:gd name="T4" fmla="*/ 867 w 867"/>
              <a:gd name="T5" fmla="*/ 0 h 4076"/>
              <a:gd name="T6" fmla="*/ 867 w 867"/>
              <a:gd name="T7" fmla="*/ 4076 h 4076"/>
              <a:gd name="T8" fmla="*/ 0 w 867"/>
              <a:gd name="T9" fmla="*/ 4076 h 4076"/>
              <a:gd name="T10" fmla="*/ 0 w 867"/>
              <a:gd name="T11" fmla="*/ 0 h 4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076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4076"/>
                </a:lnTo>
                <a:lnTo>
                  <a:pt x="0" y="4076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41">
            <a:extLst>
              <a:ext uri="{FF2B5EF4-FFF2-40B4-BE49-F238E27FC236}">
                <a16:creationId xmlns:a16="http://schemas.microsoft.com/office/drawing/2014/main" id="{3D2E14D2-5B09-11A1-FBE9-DAAD18485E2E}"/>
              </a:ext>
            </a:extLst>
          </p:cNvPr>
          <p:cNvSpPr>
            <a:spLocks/>
          </p:cNvSpPr>
          <p:nvPr/>
        </p:nvSpPr>
        <p:spPr bwMode="auto">
          <a:xfrm>
            <a:off x="2745287" y="2304512"/>
            <a:ext cx="217644" cy="847004"/>
          </a:xfrm>
          <a:custGeom>
            <a:avLst/>
            <a:gdLst>
              <a:gd name="T0" fmla="*/ 0 w 867"/>
              <a:gd name="T1" fmla="*/ 0 h 3715"/>
              <a:gd name="T2" fmla="*/ 0 w 867"/>
              <a:gd name="T3" fmla="*/ 0 h 3715"/>
              <a:gd name="T4" fmla="*/ 867 w 867"/>
              <a:gd name="T5" fmla="*/ 0 h 3715"/>
              <a:gd name="T6" fmla="*/ 867 w 867"/>
              <a:gd name="T7" fmla="*/ 3715 h 3715"/>
              <a:gd name="T8" fmla="*/ 0 w 867"/>
              <a:gd name="T9" fmla="*/ 3715 h 3715"/>
              <a:gd name="T10" fmla="*/ 0 w 867"/>
              <a:gd name="T11" fmla="*/ 0 h 3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3715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42">
            <a:extLst>
              <a:ext uri="{FF2B5EF4-FFF2-40B4-BE49-F238E27FC236}">
                <a16:creationId xmlns:a16="http://schemas.microsoft.com/office/drawing/2014/main" id="{CB0459E9-5E16-2D5B-95FC-5545FE0F94AF}"/>
              </a:ext>
            </a:extLst>
          </p:cNvPr>
          <p:cNvSpPr>
            <a:spLocks noEditPoints="1"/>
          </p:cNvSpPr>
          <p:nvPr/>
        </p:nvSpPr>
        <p:spPr bwMode="auto">
          <a:xfrm>
            <a:off x="1950463" y="3007344"/>
            <a:ext cx="106417" cy="26213"/>
          </a:xfrm>
          <a:custGeom>
            <a:avLst/>
            <a:gdLst>
              <a:gd name="T0" fmla="*/ 0 w 423"/>
              <a:gd name="T1" fmla="*/ 115 h 115"/>
              <a:gd name="T2" fmla="*/ 0 w 423"/>
              <a:gd name="T3" fmla="*/ 115 h 115"/>
              <a:gd name="T4" fmla="*/ 423 w 423"/>
              <a:gd name="T5" fmla="*/ 115 h 115"/>
              <a:gd name="T6" fmla="*/ 211 w 423"/>
              <a:gd name="T7" fmla="*/ 115 h 115"/>
              <a:gd name="T8" fmla="*/ 211 w 423"/>
              <a:gd name="T9" fmla="*/ 115 h 115"/>
              <a:gd name="T10" fmla="*/ 211 w 423"/>
              <a:gd name="T11" fmla="*/ 0 h 115"/>
              <a:gd name="T12" fmla="*/ 0 w 423"/>
              <a:gd name="T13" fmla="*/ 0 h 115"/>
              <a:gd name="T14" fmla="*/ 0 w 423"/>
              <a:gd name="T15" fmla="*/ 0 h 115"/>
              <a:gd name="T16" fmla="*/ 423 w 423"/>
              <a:gd name="T1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115">
                <a:moveTo>
                  <a:pt x="0" y="115"/>
                </a:moveTo>
                <a:lnTo>
                  <a:pt x="0" y="115"/>
                </a:lnTo>
                <a:lnTo>
                  <a:pt x="423" y="115"/>
                </a:lnTo>
                <a:moveTo>
                  <a:pt x="211" y="115"/>
                </a:moveTo>
                <a:lnTo>
                  <a:pt x="211" y="115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43">
            <a:extLst>
              <a:ext uri="{FF2B5EF4-FFF2-40B4-BE49-F238E27FC236}">
                <a16:creationId xmlns:a16="http://schemas.microsoft.com/office/drawing/2014/main" id="{2DE7F705-A0E0-ADD8-4E70-36594D97B718}"/>
              </a:ext>
            </a:extLst>
          </p:cNvPr>
          <p:cNvSpPr>
            <a:spLocks noEditPoints="1"/>
          </p:cNvSpPr>
          <p:nvPr/>
        </p:nvSpPr>
        <p:spPr bwMode="auto">
          <a:xfrm>
            <a:off x="2230034" y="2202936"/>
            <a:ext cx="106417" cy="225541"/>
          </a:xfrm>
          <a:custGeom>
            <a:avLst/>
            <a:gdLst>
              <a:gd name="T0" fmla="*/ 0 w 423"/>
              <a:gd name="T1" fmla="*/ 989 h 989"/>
              <a:gd name="T2" fmla="*/ 0 w 423"/>
              <a:gd name="T3" fmla="*/ 989 h 989"/>
              <a:gd name="T4" fmla="*/ 423 w 423"/>
              <a:gd name="T5" fmla="*/ 989 h 989"/>
              <a:gd name="T6" fmla="*/ 212 w 423"/>
              <a:gd name="T7" fmla="*/ 989 h 989"/>
              <a:gd name="T8" fmla="*/ 212 w 423"/>
              <a:gd name="T9" fmla="*/ 989 h 989"/>
              <a:gd name="T10" fmla="*/ 212 w 423"/>
              <a:gd name="T11" fmla="*/ 0 h 989"/>
              <a:gd name="T12" fmla="*/ 0 w 423"/>
              <a:gd name="T13" fmla="*/ 0 h 989"/>
              <a:gd name="T14" fmla="*/ 0 w 423"/>
              <a:gd name="T15" fmla="*/ 0 h 989"/>
              <a:gd name="T16" fmla="*/ 423 w 423"/>
              <a:gd name="T17" fmla="*/ 0 h 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989">
                <a:moveTo>
                  <a:pt x="0" y="989"/>
                </a:moveTo>
                <a:lnTo>
                  <a:pt x="0" y="989"/>
                </a:lnTo>
                <a:lnTo>
                  <a:pt x="423" y="989"/>
                </a:lnTo>
                <a:moveTo>
                  <a:pt x="212" y="989"/>
                </a:moveTo>
                <a:lnTo>
                  <a:pt x="212" y="989"/>
                </a:lnTo>
                <a:lnTo>
                  <a:pt x="212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44">
            <a:extLst>
              <a:ext uri="{FF2B5EF4-FFF2-40B4-BE49-F238E27FC236}">
                <a16:creationId xmlns:a16="http://schemas.microsoft.com/office/drawing/2014/main" id="{C315A435-00CB-2052-C0AD-69BA949CE699}"/>
              </a:ext>
            </a:extLst>
          </p:cNvPr>
          <p:cNvSpPr>
            <a:spLocks noEditPoints="1"/>
          </p:cNvSpPr>
          <p:nvPr/>
        </p:nvSpPr>
        <p:spPr bwMode="auto">
          <a:xfrm>
            <a:off x="2516218" y="2155777"/>
            <a:ext cx="106417" cy="134887"/>
          </a:xfrm>
          <a:custGeom>
            <a:avLst/>
            <a:gdLst>
              <a:gd name="T0" fmla="*/ 0 w 423"/>
              <a:gd name="T1" fmla="*/ 592 h 592"/>
              <a:gd name="T2" fmla="*/ 0 w 423"/>
              <a:gd name="T3" fmla="*/ 592 h 592"/>
              <a:gd name="T4" fmla="*/ 423 w 423"/>
              <a:gd name="T5" fmla="*/ 592 h 592"/>
              <a:gd name="T6" fmla="*/ 211 w 423"/>
              <a:gd name="T7" fmla="*/ 592 h 592"/>
              <a:gd name="T8" fmla="*/ 211 w 423"/>
              <a:gd name="T9" fmla="*/ 592 h 592"/>
              <a:gd name="T10" fmla="*/ 211 w 423"/>
              <a:gd name="T11" fmla="*/ 0 h 592"/>
              <a:gd name="T12" fmla="*/ 0 w 423"/>
              <a:gd name="T13" fmla="*/ 0 h 592"/>
              <a:gd name="T14" fmla="*/ 0 w 423"/>
              <a:gd name="T15" fmla="*/ 0 h 592"/>
              <a:gd name="T16" fmla="*/ 423 w 423"/>
              <a:gd name="T17" fmla="*/ 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592">
                <a:moveTo>
                  <a:pt x="0" y="592"/>
                </a:moveTo>
                <a:lnTo>
                  <a:pt x="0" y="592"/>
                </a:lnTo>
                <a:lnTo>
                  <a:pt x="423" y="592"/>
                </a:lnTo>
                <a:moveTo>
                  <a:pt x="211" y="592"/>
                </a:moveTo>
                <a:lnTo>
                  <a:pt x="211" y="592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45">
            <a:extLst>
              <a:ext uri="{FF2B5EF4-FFF2-40B4-BE49-F238E27FC236}">
                <a16:creationId xmlns:a16="http://schemas.microsoft.com/office/drawing/2014/main" id="{92116394-7455-B496-6EE3-33B15500F9E1}"/>
              </a:ext>
            </a:extLst>
          </p:cNvPr>
          <p:cNvSpPr>
            <a:spLocks noEditPoints="1"/>
          </p:cNvSpPr>
          <p:nvPr/>
        </p:nvSpPr>
        <p:spPr bwMode="auto">
          <a:xfrm>
            <a:off x="2803004" y="2237341"/>
            <a:ext cx="106417" cy="140349"/>
          </a:xfrm>
          <a:custGeom>
            <a:avLst/>
            <a:gdLst>
              <a:gd name="T0" fmla="*/ 0 w 423"/>
              <a:gd name="T1" fmla="*/ 617 h 617"/>
              <a:gd name="T2" fmla="*/ 0 w 423"/>
              <a:gd name="T3" fmla="*/ 617 h 617"/>
              <a:gd name="T4" fmla="*/ 423 w 423"/>
              <a:gd name="T5" fmla="*/ 617 h 617"/>
              <a:gd name="T6" fmla="*/ 211 w 423"/>
              <a:gd name="T7" fmla="*/ 617 h 617"/>
              <a:gd name="T8" fmla="*/ 211 w 423"/>
              <a:gd name="T9" fmla="*/ 617 h 617"/>
              <a:gd name="T10" fmla="*/ 211 w 423"/>
              <a:gd name="T11" fmla="*/ 0 h 617"/>
              <a:gd name="T12" fmla="*/ 0 w 423"/>
              <a:gd name="T13" fmla="*/ 0 h 617"/>
              <a:gd name="T14" fmla="*/ 0 w 423"/>
              <a:gd name="T15" fmla="*/ 0 h 617"/>
              <a:gd name="T16" fmla="*/ 423 w 423"/>
              <a:gd name="T17" fmla="*/ 0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617">
                <a:moveTo>
                  <a:pt x="0" y="617"/>
                </a:moveTo>
                <a:lnTo>
                  <a:pt x="0" y="617"/>
                </a:lnTo>
                <a:lnTo>
                  <a:pt x="423" y="617"/>
                </a:lnTo>
                <a:moveTo>
                  <a:pt x="211" y="617"/>
                </a:moveTo>
                <a:lnTo>
                  <a:pt x="211" y="617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46">
            <a:extLst>
              <a:ext uri="{FF2B5EF4-FFF2-40B4-BE49-F238E27FC236}">
                <a16:creationId xmlns:a16="http://schemas.microsoft.com/office/drawing/2014/main" id="{7BCC3806-CA24-AF57-9741-1F8BAB0F5877}"/>
              </a:ext>
            </a:extLst>
          </p:cNvPr>
          <p:cNvSpPr>
            <a:spLocks/>
          </p:cNvSpPr>
          <p:nvPr/>
        </p:nvSpPr>
        <p:spPr bwMode="auto">
          <a:xfrm>
            <a:off x="2002169" y="3036289"/>
            <a:ext cx="37276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47">
            <a:extLst>
              <a:ext uri="{FF2B5EF4-FFF2-40B4-BE49-F238E27FC236}">
                <a16:creationId xmlns:a16="http://schemas.microsoft.com/office/drawing/2014/main" id="{5A6998CE-08E3-1CA3-2494-3DAD666AC691}"/>
              </a:ext>
            </a:extLst>
          </p:cNvPr>
          <p:cNvSpPr>
            <a:spLocks/>
          </p:cNvSpPr>
          <p:nvPr/>
        </p:nvSpPr>
        <p:spPr bwMode="auto">
          <a:xfrm>
            <a:off x="1964291" y="3036289"/>
            <a:ext cx="37878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48">
            <a:extLst>
              <a:ext uri="{FF2B5EF4-FFF2-40B4-BE49-F238E27FC236}">
                <a16:creationId xmlns:a16="http://schemas.microsoft.com/office/drawing/2014/main" id="{8E5EC1F9-AC99-A334-B59E-1E3A47488AE3}"/>
              </a:ext>
            </a:extLst>
          </p:cNvPr>
          <p:cNvSpPr>
            <a:spLocks/>
          </p:cNvSpPr>
          <p:nvPr/>
        </p:nvSpPr>
        <p:spPr bwMode="auto">
          <a:xfrm>
            <a:off x="2002169" y="2999698"/>
            <a:ext cx="37276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49">
            <a:extLst>
              <a:ext uri="{FF2B5EF4-FFF2-40B4-BE49-F238E27FC236}">
                <a16:creationId xmlns:a16="http://schemas.microsoft.com/office/drawing/2014/main" id="{B2164D2C-5C69-4DFC-BC87-CA12D2328196}"/>
              </a:ext>
            </a:extLst>
          </p:cNvPr>
          <p:cNvSpPr>
            <a:spLocks/>
          </p:cNvSpPr>
          <p:nvPr/>
        </p:nvSpPr>
        <p:spPr bwMode="auto">
          <a:xfrm>
            <a:off x="1964291" y="2999698"/>
            <a:ext cx="37878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50">
            <a:extLst>
              <a:ext uri="{FF2B5EF4-FFF2-40B4-BE49-F238E27FC236}">
                <a16:creationId xmlns:a16="http://schemas.microsoft.com/office/drawing/2014/main" id="{5A53651C-4917-B37E-97FF-F81D35A06D3A}"/>
              </a:ext>
            </a:extLst>
          </p:cNvPr>
          <p:cNvSpPr>
            <a:spLocks/>
          </p:cNvSpPr>
          <p:nvPr/>
        </p:nvSpPr>
        <p:spPr bwMode="auto">
          <a:xfrm>
            <a:off x="2002169" y="2963110"/>
            <a:ext cx="37276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51">
            <a:extLst>
              <a:ext uri="{FF2B5EF4-FFF2-40B4-BE49-F238E27FC236}">
                <a16:creationId xmlns:a16="http://schemas.microsoft.com/office/drawing/2014/main" id="{97AD2E7E-F150-3831-7640-E881D8A8E717}"/>
              </a:ext>
            </a:extLst>
          </p:cNvPr>
          <p:cNvSpPr>
            <a:spLocks/>
          </p:cNvSpPr>
          <p:nvPr/>
        </p:nvSpPr>
        <p:spPr bwMode="auto">
          <a:xfrm>
            <a:off x="1964291" y="2963110"/>
            <a:ext cx="37878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52">
            <a:extLst>
              <a:ext uri="{FF2B5EF4-FFF2-40B4-BE49-F238E27FC236}">
                <a16:creationId xmlns:a16="http://schemas.microsoft.com/office/drawing/2014/main" id="{A9B25F51-EFB5-3CF7-3E4A-51B9BE866751}"/>
              </a:ext>
            </a:extLst>
          </p:cNvPr>
          <p:cNvSpPr>
            <a:spLocks/>
          </p:cNvSpPr>
          <p:nvPr/>
        </p:nvSpPr>
        <p:spPr bwMode="auto">
          <a:xfrm>
            <a:off x="2263102" y="2684052"/>
            <a:ext cx="37276" cy="3385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53">
            <a:extLst>
              <a:ext uri="{FF2B5EF4-FFF2-40B4-BE49-F238E27FC236}">
                <a16:creationId xmlns:a16="http://schemas.microsoft.com/office/drawing/2014/main" id="{9AC68875-AB69-D095-4422-9A06741417F6}"/>
              </a:ext>
            </a:extLst>
          </p:cNvPr>
          <p:cNvSpPr>
            <a:spLocks/>
          </p:cNvSpPr>
          <p:nvPr/>
        </p:nvSpPr>
        <p:spPr bwMode="auto">
          <a:xfrm>
            <a:off x="2263102" y="2456328"/>
            <a:ext cx="37276" cy="34405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54">
            <a:extLst>
              <a:ext uri="{FF2B5EF4-FFF2-40B4-BE49-F238E27FC236}">
                <a16:creationId xmlns:a16="http://schemas.microsoft.com/office/drawing/2014/main" id="{77D851F0-7B0B-EE70-C65A-923A477AA024}"/>
              </a:ext>
            </a:extLst>
          </p:cNvPr>
          <p:cNvSpPr>
            <a:spLocks/>
          </p:cNvSpPr>
          <p:nvPr/>
        </p:nvSpPr>
        <p:spPr bwMode="auto">
          <a:xfrm>
            <a:off x="2263102" y="2385880"/>
            <a:ext cx="37276" cy="3385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55">
            <a:extLst>
              <a:ext uri="{FF2B5EF4-FFF2-40B4-BE49-F238E27FC236}">
                <a16:creationId xmlns:a16="http://schemas.microsoft.com/office/drawing/2014/main" id="{30DEF7DC-1C94-92EB-BB10-9C9C21D69A8B}"/>
              </a:ext>
            </a:extLst>
          </p:cNvPr>
          <p:cNvSpPr>
            <a:spLocks/>
          </p:cNvSpPr>
          <p:nvPr/>
        </p:nvSpPr>
        <p:spPr bwMode="auto">
          <a:xfrm>
            <a:off x="2263102" y="2260823"/>
            <a:ext cx="37276" cy="33312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56">
            <a:extLst>
              <a:ext uri="{FF2B5EF4-FFF2-40B4-BE49-F238E27FC236}">
                <a16:creationId xmlns:a16="http://schemas.microsoft.com/office/drawing/2014/main" id="{2EB3EE63-8C89-642D-155E-52BC452F8F5B}"/>
              </a:ext>
            </a:extLst>
          </p:cNvPr>
          <p:cNvSpPr>
            <a:spLocks/>
          </p:cNvSpPr>
          <p:nvPr/>
        </p:nvSpPr>
        <p:spPr bwMode="auto">
          <a:xfrm>
            <a:off x="2263102" y="2090439"/>
            <a:ext cx="37276" cy="3385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57">
            <a:extLst>
              <a:ext uri="{FF2B5EF4-FFF2-40B4-BE49-F238E27FC236}">
                <a16:creationId xmlns:a16="http://schemas.microsoft.com/office/drawing/2014/main" id="{71E07584-5834-F5CF-4216-E49B82D8BD4D}"/>
              </a:ext>
            </a:extLst>
          </p:cNvPr>
          <p:cNvSpPr>
            <a:spLocks/>
          </p:cNvSpPr>
          <p:nvPr/>
        </p:nvSpPr>
        <p:spPr bwMode="auto">
          <a:xfrm>
            <a:off x="2263102" y="1904218"/>
            <a:ext cx="37276" cy="3385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58">
            <a:extLst>
              <a:ext uri="{FF2B5EF4-FFF2-40B4-BE49-F238E27FC236}">
                <a16:creationId xmlns:a16="http://schemas.microsoft.com/office/drawing/2014/main" id="{569EC020-21C5-82FD-2501-0CA4CE51911C}"/>
              </a:ext>
            </a:extLst>
          </p:cNvPr>
          <p:cNvSpPr>
            <a:spLocks/>
          </p:cNvSpPr>
          <p:nvPr/>
        </p:nvSpPr>
        <p:spPr bwMode="auto">
          <a:xfrm>
            <a:off x="2549287" y="2434834"/>
            <a:ext cx="37276" cy="33859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59">
            <a:extLst>
              <a:ext uri="{FF2B5EF4-FFF2-40B4-BE49-F238E27FC236}">
                <a16:creationId xmlns:a16="http://schemas.microsoft.com/office/drawing/2014/main" id="{0D9DE1D8-D5D2-C7FC-9298-FA28FB170F1A}"/>
              </a:ext>
            </a:extLst>
          </p:cNvPr>
          <p:cNvSpPr>
            <a:spLocks/>
          </p:cNvSpPr>
          <p:nvPr/>
        </p:nvSpPr>
        <p:spPr bwMode="auto">
          <a:xfrm>
            <a:off x="2549287" y="2354558"/>
            <a:ext cx="37276" cy="33859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reeform 60">
            <a:extLst>
              <a:ext uri="{FF2B5EF4-FFF2-40B4-BE49-F238E27FC236}">
                <a16:creationId xmlns:a16="http://schemas.microsoft.com/office/drawing/2014/main" id="{C36D8B80-962B-C1AF-9CCA-D03B904ABBB6}"/>
              </a:ext>
            </a:extLst>
          </p:cNvPr>
          <p:cNvSpPr>
            <a:spLocks/>
          </p:cNvSpPr>
          <p:nvPr/>
        </p:nvSpPr>
        <p:spPr bwMode="auto">
          <a:xfrm>
            <a:off x="2549287" y="2192911"/>
            <a:ext cx="37276" cy="33859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Freeform 61">
            <a:extLst>
              <a:ext uri="{FF2B5EF4-FFF2-40B4-BE49-F238E27FC236}">
                <a16:creationId xmlns:a16="http://schemas.microsoft.com/office/drawing/2014/main" id="{D4C0995D-0E6E-EA58-2A16-69FEE7E4666F}"/>
              </a:ext>
            </a:extLst>
          </p:cNvPr>
          <p:cNvSpPr>
            <a:spLocks/>
          </p:cNvSpPr>
          <p:nvPr/>
        </p:nvSpPr>
        <p:spPr bwMode="auto">
          <a:xfrm>
            <a:off x="2549287" y="2156869"/>
            <a:ext cx="37276" cy="33312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62">
            <a:extLst>
              <a:ext uri="{FF2B5EF4-FFF2-40B4-BE49-F238E27FC236}">
                <a16:creationId xmlns:a16="http://schemas.microsoft.com/office/drawing/2014/main" id="{608C932E-E072-F7BF-97F5-87D3897152AA}"/>
              </a:ext>
            </a:extLst>
          </p:cNvPr>
          <p:cNvSpPr>
            <a:spLocks/>
          </p:cNvSpPr>
          <p:nvPr/>
        </p:nvSpPr>
        <p:spPr bwMode="auto">
          <a:xfrm>
            <a:off x="2549287" y="2092429"/>
            <a:ext cx="37276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63">
            <a:extLst>
              <a:ext uri="{FF2B5EF4-FFF2-40B4-BE49-F238E27FC236}">
                <a16:creationId xmlns:a16="http://schemas.microsoft.com/office/drawing/2014/main" id="{B99AE7C7-6991-6640-B741-35E59E8313C9}"/>
              </a:ext>
            </a:extLst>
          </p:cNvPr>
          <p:cNvSpPr>
            <a:spLocks/>
          </p:cNvSpPr>
          <p:nvPr/>
        </p:nvSpPr>
        <p:spPr bwMode="auto">
          <a:xfrm>
            <a:off x="2549287" y="1987577"/>
            <a:ext cx="37276" cy="33859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64">
            <a:extLst>
              <a:ext uri="{FF2B5EF4-FFF2-40B4-BE49-F238E27FC236}">
                <a16:creationId xmlns:a16="http://schemas.microsoft.com/office/drawing/2014/main" id="{59A6A64C-4408-097E-B63F-2229440F889D}"/>
              </a:ext>
            </a:extLst>
          </p:cNvPr>
          <p:cNvSpPr>
            <a:spLocks/>
          </p:cNvSpPr>
          <p:nvPr/>
        </p:nvSpPr>
        <p:spPr bwMode="auto">
          <a:xfrm>
            <a:off x="2836072" y="2603229"/>
            <a:ext cx="36675" cy="33859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65">
            <a:extLst>
              <a:ext uri="{FF2B5EF4-FFF2-40B4-BE49-F238E27FC236}">
                <a16:creationId xmlns:a16="http://schemas.microsoft.com/office/drawing/2014/main" id="{C063DD15-2D1C-D150-3F9B-C413562C7390}"/>
              </a:ext>
            </a:extLst>
          </p:cNvPr>
          <p:cNvSpPr>
            <a:spLocks/>
          </p:cNvSpPr>
          <p:nvPr/>
        </p:nvSpPr>
        <p:spPr bwMode="auto">
          <a:xfrm>
            <a:off x="2854710" y="2309427"/>
            <a:ext cx="37276" cy="33312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66">
            <a:extLst>
              <a:ext uri="{FF2B5EF4-FFF2-40B4-BE49-F238E27FC236}">
                <a16:creationId xmlns:a16="http://schemas.microsoft.com/office/drawing/2014/main" id="{B459F277-DCBE-27E2-CD12-F64BF99D8ED7}"/>
              </a:ext>
            </a:extLst>
          </p:cNvPr>
          <p:cNvSpPr>
            <a:spLocks/>
          </p:cNvSpPr>
          <p:nvPr/>
        </p:nvSpPr>
        <p:spPr bwMode="auto">
          <a:xfrm>
            <a:off x="2816832" y="2309427"/>
            <a:ext cx="37878" cy="33312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67">
            <a:extLst>
              <a:ext uri="{FF2B5EF4-FFF2-40B4-BE49-F238E27FC236}">
                <a16:creationId xmlns:a16="http://schemas.microsoft.com/office/drawing/2014/main" id="{0A1ABF82-BF58-C29C-9B05-19ECA9B7536B}"/>
              </a:ext>
            </a:extLst>
          </p:cNvPr>
          <p:cNvSpPr>
            <a:spLocks/>
          </p:cNvSpPr>
          <p:nvPr/>
        </p:nvSpPr>
        <p:spPr bwMode="auto">
          <a:xfrm>
            <a:off x="2836072" y="2230241"/>
            <a:ext cx="36675" cy="3385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68">
            <a:extLst>
              <a:ext uri="{FF2B5EF4-FFF2-40B4-BE49-F238E27FC236}">
                <a16:creationId xmlns:a16="http://schemas.microsoft.com/office/drawing/2014/main" id="{69241F05-D7F0-0F79-97D4-64EDB136B63A}"/>
              </a:ext>
            </a:extLst>
          </p:cNvPr>
          <p:cNvSpPr>
            <a:spLocks/>
          </p:cNvSpPr>
          <p:nvPr/>
        </p:nvSpPr>
        <p:spPr bwMode="auto">
          <a:xfrm>
            <a:off x="2836072" y="2166893"/>
            <a:ext cx="36675" cy="3385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69">
            <a:extLst>
              <a:ext uri="{FF2B5EF4-FFF2-40B4-BE49-F238E27FC236}">
                <a16:creationId xmlns:a16="http://schemas.microsoft.com/office/drawing/2014/main" id="{D9C859AE-AFC5-231B-5DE0-ECC957E66D3D}"/>
              </a:ext>
            </a:extLst>
          </p:cNvPr>
          <p:cNvSpPr>
            <a:spLocks/>
          </p:cNvSpPr>
          <p:nvPr/>
        </p:nvSpPr>
        <p:spPr bwMode="auto">
          <a:xfrm>
            <a:off x="2836072" y="2115560"/>
            <a:ext cx="36675" cy="3385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Freeform 70">
            <a:extLst>
              <a:ext uri="{FF2B5EF4-FFF2-40B4-BE49-F238E27FC236}">
                <a16:creationId xmlns:a16="http://schemas.microsoft.com/office/drawing/2014/main" id="{112A8AEB-C431-4131-055B-6DCA6EB2B8AA}"/>
              </a:ext>
            </a:extLst>
          </p:cNvPr>
          <p:cNvSpPr>
            <a:spLocks/>
          </p:cNvSpPr>
          <p:nvPr/>
        </p:nvSpPr>
        <p:spPr bwMode="auto">
          <a:xfrm>
            <a:off x="1838635" y="1868722"/>
            <a:ext cx="0" cy="1280063"/>
          </a:xfrm>
          <a:custGeom>
            <a:avLst/>
            <a:gdLst>
              <a:gd name="T0" fmla="*/ 5613 h 5613"/>
              <a:gd name="T1" fmla="*/ 5613 h 5613"/>
              <a:gd name="T2" fmla="*/ 0 h 56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613">
                <a:moveTo>
                  <a:pt x="0" y="5613"/>
                </a:moveTo>
                <a:lnTo>
                  <a:pt x="0" y="5613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reeform 71">
            <a:extLst>
              <a:ext uri="{FF2B5EF4-FFF2-40B4-BE49-F238E27FC236}">
                <a16:creationId xmlns:a16="http://schemas.microsoft.com/office/drawing/2014/main" id="{A700DF64-348B-D4E3-D682-D50B58144377}"/>
              </a:ext>
            </a:extLst>
          </p:cNvPr>
          <p:cNvSpPr>
            <a:spLocks/>
          </p:cNvSpPr>
          <p:nvPr/>
        </p:nvSpPr>
        <p:spPr bwMode="auto">
          <a:xfrm flipV="1">
            <a:off x="1819826" y="3135788"/>
            <a:ext cx="1188025" cy="15728"/>
          </a:xfrm>
          <a:custGeom>
            <a:avLst/>
            <a:gdLst>
              <a:gd name="T0" fmla="*/ 6653 w 6653"/>
              <a:gd name="T1" fmla="*/ 6653 w 6653"/>
              <a:gd name="T2" fmla="*/ 0 w 665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53">
                <a:moveTo>
                  <a:pt x="6653" y="0"/>
                </a:moveTo>
                <a:lnTo>
                  <a:pt x="6653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124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4B5BF8C7-0947-2924-1005-EAC8403938AD}"/>
              </a:ext>
            </a:extLst>
          </p:cNvPr>
          <p:cNvSpPr txBox="1"/>
          <p:nvPr/>
        </p:nvSpPr>
        <p:spPr>
          <a:xfrm>
            <a:off x="1557584" y="1770239"/>
            <a:ext cx="30064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79F4E8AC-05C6-CAF5-16A4-D8B0021A3375}"/>
              </a:ext>
            </a:extLst>
          </p:cNvPr>
          <p:cNvSpPr txBox="1"/>
          <p:nvPr/>
        </p:nvSpPr>
        <p:spPr>
          <a:xfrm>
            <a:off x="1600672" y="2025492"/>
            <a:ext cx="257560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72B70F44-9B46-F646-F6BA-76A2447E70D9}"/>
              </a:ext>
            </a:extLst>
          </p:cNvPr>
          <p:cNvSpPr txBox="1"/>
          <p:nvPr/>
        </p:nvSpPr>
        <p:spPr>
          <a:xfrm>
            <a:off x="1600672" y="2280745"/>
            <a:ext cx="257560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2F3BCC9A-889A-CB66-C599-D1FAA4B24586}"/>
              </a:ext>
            </a:extLst>
          </p:cNvPr>
          <p:cNvSpPr txBox="1"/>
          <p:nvPr/>
        </p:nvSpPr>
        <p:spPr>
          <a:xfrm>
            <a:off x="1600672" y="2538577"/>
            <a:ext cx="257560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664E26B1-3903-05D8-DAE3-0C7C69B8FDD9}"/>
              </a:ext>
            </a:extLst>
          </p:cNvPr>
          <p:cNvSpPr txBox="1"/>
          <p:nvPr/>
        </p:nvSpPr>
        <p:spPr>
          <a:xfrm>
            <a:off x="1600672" y="2791253"/>
            <a:ext cx="257560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640C615F-D4D3-95B2-E469-94DE7B8BB12C}"/>
              </a:ext>
            </a:extLst>
          </p:cNvPr>
          <p:cNvSpPr txBox="1"/>
          <p:nvPr/>
        </p:nvSpPr>
        <p:spPr>
          <a:xfrm>
            <a:off x="1600672" y="3049085"/>
            <a:ext cx="257560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E35C6585-E002-3BDE-A09A-962256DD3936}"/>
              </a:ext>
            </a:extLst>
          </p:cNvPr>
          <p:cNvSpPr txBox="1"/>
          <p:nvPr/>
        </p:nvSpPr>
        <p:spPr>
          <a:xfrm>
            <a:off x="1911493" y="3134974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A8470F64-56BF-DD21-6B0E-DF0CD212176E}"/>
              </a:ext>
            </a:extLst>
          </p:cNvPr>
          <p:cNvSpPr txBox="1"/>
          <p:nvPr/>
        </p:nvSpPr>
        <p:spPr>
          <a:xfrm>
            <a:off x="2153256" y="3134974"/>
            <a:ext cx="27046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5D7CE35F-EA15-74CC-22AB-E4C388CF24E8}"/>
              </a:ext>
            </a:extLst>
          </p:cNvPr>
          <p:cNvSpPr txBox="1"/>
          <p:nvPr/>
        </p:nvSpPr>
        <p:spPr>
          <a:xfrm>
            <a:off x="2413649" y="3133469"/>
            <a:ext cx="291927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31" name="テキスト ボックス 230">
            <a:extLst>
              <a:ext uri="{FF2B5EF4-FFF2-40B4-BE49-F238E27FC236}">
                <a16:creationId xmlns:a16="http://schemas.microsoft.com/office/drawing/2014/main" id="{765ADC40-1A2B-82F5-F614-C4BC3C7D4297}"/>
              </a:ext>
            </a:extLst>
          </p:cNvPr>
          <p:cNvSpPr txBox="1"/>
          <p:nvPr/>
        </p:nvSpPr>
        <p:spPr>
          <a:xfrm>
            <a:off x="2684743" y="3134974"/>
            <a:ext cx="31615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CC8E39-8EE2-529B-CBA6-1183AE042FD8}"/>
              </a:ext>
            </a:extLst>
          </p:cNvPr>
          <p:cNvSpPr txBox="1"/>
          <p:nvPr/>
        </p:nvSpPr>
        <p:spPr>
          <a:xfrm rot="16200000">
            <a:off x="2588443" y="2408319"/>
            <a:ext cx="1285303" cy="209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62" i="1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Retnlb</a:t>
            </a:r>
            <a:r>
              <a:rPr lang="en-US" sz="762" noProof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mRNA (AU)</a:t>
            </a:r>
          </a:p>
        </p:txBody>
      </p:sp>
      <p:sp>
        <p:nvSpPr>
          <p:cNvPr id="53" name="Freeform 26">
            <a:extLst>
              <a:ext uri="{FF2B5EF4-FFF2-40B4-BE49-F238E27FC236}">
                <a16:creationId xmlns:a16="http://schemas.microsoft.com/office/drawing/2014/main" id="{8DA47012-92BE-B69A-ECDF-966F8FD08997}"/>
              </a:ext>
            </a:extLst>
          </p:cNvPr>
          <p:cNvSpPr>
            <a:spLocks/>
          </p:cNvSpPr>
          <p:nvPr/>
        </p:nvSpPr>
        <p:spPr bwMode="auto">
          <a:xfrm>
            <a:off x="3487352" y="2931407"/>
            <a:ext cx="24355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reeform 27">
            <a:extLst>
              <a:ext uri="{FF2B5EF4-FFF2-40B4-BE49-F238E27FC236}">
                <a16:creationId xmlns:a16="http://schemas.microsoft.com/office/drawing/2014/main" id="{126C6430-49E2-A6CE-0BB7-B794251C0136}"/>
              </a:ext>
            </a:extLst>
          </p:cNvPr>
          <p:cNvSpPr>
            <a:spLocks/>
          </p:cNvSpPr>
          <p:nvPr/>
        </p:nvSpPr>
        <p:spPr bwMode="auto">
          <a:xfrm>
            <a:off x="3487352" y="2721411"/>
            <a:ext cx="24355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reeform 28">
            <a:extLst>
              <a:ext uri="{FF2B5EF4-FFF2-40B4-BE49-F238E27FC236}">
                <a16:creationId xmlns:a16="http://schemas.microsoft.com/office/drawing/2014/main" id="{C4C32A72-D7EC-BFF0-8770-F682B88E90BF}"/>
              </a:ext>
            </a:extLst>
          </p:cNvPr>
          <p:cNvSpPr>
            <a:spLocks/>
          </p:cNvSpPr>
          <p:nvPr/>
        </p:nvSpPr>
        <p:spPr bwMode="auto">
          <a:xfrm>
            <a:off x="3487352" y="2507638"/>
            <a:ext cx="24355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Freeform 29">
            <a:extLst>
              <a:ext uri="{FF2B5EF4-FFF2-40B4-BE49-F238E27FC236}">
                <a16:creationId xmlns:a16="http://schemas.microsoft.com/office/drawing/2014/main" id="{5A2E650D-12F6-8BC0-E0B6-08C7B41BB3CB}"/>
              </a:ext>
            </a:extLst>
          </p:cNvPr>
          <p:cNvSpPr>
            <a:spLocks/>
          </p:cNvSpPr>
          <p:nvPr/>
        </p:nvSpPr>
        <p:spPr bwMode="auto">
          <a:xfrm>
            <a:off x="3487352" y="2297641"/>
            <a:ext cx="24355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Freeform 30">
            <a:extLst>
              <a:ext uri="{FF2B5EF4-FFF2-40B4-BE49-F238E27FC236}">
                <a16:creationId xmlns:a16="http://schemas.microsoft.com/office/drawing/2014/main" id="{B45932D0-1242-63A2-2098-807E9ACEECC6}"/>
              </a:ext>
            </a:extLst>
          </p:cNvPr>
          <p:cNvSpPr>
            <a:spLocks/>
          </p:cNvSpPr>
          <p:nvPr/>
        </p:nvSpPr>
        <p:spPr bwMode="auto">
          <a:xfrm>
            <a:off x="3487352" y="2087106"/>
            <a:ext cx="24355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Freeform 31">
            <a:extLst>
              <a:ext uri="{FF2B5EF4-FFF2-40B4-BE49-F238E27FC236}">
                <a16:creationId xmlns:a16="http://schemas.microsoft.com/office/drawing/2014/main" id="{45635555-7487-CE38-911E-019EB48F52B1}"/>
              </a:ext>
            </a:extLst>
          </p:cNvPr>
          <p:cNvSpPr>
            <a:spLocks/>
          </p:cNvSpPr>
          <p:nvPr/>
        </p:nvSpPr>
        <p:spPr bwMode="auto">
          <a:xfrm>
            <a:off x="3487352" y="1876571"/>
            <a:ext cx="24355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Freeform 40">
            <a:extLst>
              <a:ext uri="{FF2B5EF4-FFF2-40B4-BE49-F238E27FC236}">
                <a16:creationId xmlns:a16="http://schemas.microsoft.com/office/drawing/2014/main" id="{76328038-89D0-314D-9060-05A10A052145}"/>
              </a:ext>
            </a:extLst>
          </p:cNvPr>
          <p:cNvSpPr>
            <a:spLocks/>
          </p:cNvSpPr>
          <p:nvPr/>
        </p:nvSpPr>
        <p:spPr bwMode="auto">
          <a:xfrm>
            <a:off x="3564475" y="3134924"/>
            <a:ext cx="219192" cy="7019"/>
          </a:xfrm>
          <a:custGeom>
            <a:avLst/>
            <a:gdLst>
              <a:gd name="T0" fmla="*/ 0 w 842"/>
              <a:gd name="T1" fmla="*/ 0 h 32"/>
              <a:gd name="T2" fmla="*/ 0 w 842"/>
              <a:gd name="T3" fmla="*/ 0 h 32"/>
              <a:gd name="T4" fmla="*/ 842 w 842"/>
              <a:gd name="T5" fmla="*/ 0 h 32"/>
              <a:gd name="T6" fmla="*/ 842 w 842"/>
              <a:gd name="T7" fmla="*/ 32 h 32"/>
              <a:gd name="T8" fmla="*/ 0 w 842"/>
              <a:gd name="T9" fmla="*/ 32 h 32"/>
              <a:gd name="T10" fmla="*/ 0 w 842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2" h="32">
                <a:moveTo>
                  <a:pt x="0" y="0"/>
                </a:moveTo>
                <a:lnTo>
                  <a:pt x="0" y="0"/>
                </a:lnTo>
                <a:lnTo>
                  <a:pt x="842" y="0"/>
                </a:lnTo>
                <a:lnTo>
                  <a:pt x="842" y="32"/>
                </a:lnTo>
                <a:lnTo>
                  <a:pt x="0" y="32"/>
                </a:lnTo>
                <a:lnTo>
                  <a:pt x="0" y="0"/>
                </a:lnTo>
                <a:close/>
              </a:path>
            </a:pathLst>
          </a:custGeom>
          <a:noFill/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Freeform 41">
            <a:extLst>
              <a:ext uri="{FF2B5EF4-FFF2-40B4-BE49-F238E27FC236}">
                <a16:creationId xmlns:a16="http://schemas.microsoft.com/office/drawing/2014/main" id="{82DD1620-91D9-DEF0-C42B-4665E3E85A2D}"/>
              </a:ext>
            </a:extLst>
          </p:cNvPr>
          <p:cNvSpPr>
            <a:spLocks/>
          </p:cNvSpPr>
          <p:nvPr/>
        </p:nvSpPr>
        <p:spPr bwMode="auto">
          <a:xfrm>
            <a:off x="3854232" y="2499980"/>
            <a:ext cx="219815" cy="644563"/>
          </a:xfrm>
          <a:custGeom>
            <a:avLst/>
            <a:gdLst>
              <a:gd name="T0" fmla="*/ 0 w 842"/>
              <a:gd name="T1" fmla="*/ 0 h 2859"/>
              <a:gd name="T2" fmla="*/ 0 w 842"/>
              <a:gd name="T3" fmla="*/ 0 h 2859"/>
              <a:gd name="T4" fmla="*/ 842 w 842"/>
              <a:gd name="T5" fmla="*/ 0 h 2859"/>
              <a:gd name="T6" fmla="*/ 842 w 842"/>
              <a:gd name="T7" fmla="*/ 2859 h 2859"/>
              <a:gd name="T8" fmla="*/ 0 w 842"/>
              <a:gd name="T9" fmla="*/ 2859 h 2859"/>
              <a:gd name="T10" fmla="*/ 0 w 842"/>
              <a:gd name="T11" fmla="*/ 0 h 2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2" h="2859">
                <a:moveTo>
                  <a:pt x="0" y="0"/>
                </a:moveTo>
                <a:lnTo>
                  <a:pt x="0" y="0"/>
                </a:lnTo>
                <a:lnTo>
                  <a:pt x="842" y="0"/>
                </a:lnTo>
                <a:lnTo>
                  <a:pt x="842" y="2859"/>
                </a:lnTo>
                <a:lnTo>
                  <a:pt x="0" y="2859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388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Freeform 42">
            <a:extLst>
              <a:ext uri="{FF2B5EF4-FFF2-40B4-BE49-F238E27FC236}">
                <a16:creationId xmlns:a16="http://schemas.microsoft.com/office/drawing/2014/main" id="{58C66623-DA35-E1E7-CC46-71FB65E4276B}"/>
              </a:ext>
            </a:extLst>
          </p:cNvPr>
          <p:cNvSpPr>
            <a:spLocks/>
          </p:cNvSpPr>
          <p:nvPr/>
        </p:nvSpPr>
        <p:spPr bwMode="auto">
          <a:xfrm>
            <a:off x="4144794" y="2527511"/>
            <a:ext cx="219815" cy="617030"/>
          </a:xfrm>
          <a:custGeom>
            <a:avLst/>
            <a:gdLst>
              <a:gd name="T0" fmla="*/ 0 w 843"/>
              <a:gd name="T1" fmla="*/ 0 h 2738"/>
              <a:gd name="T2" fmla="*/ 0 w 843"/>
              <a:gd name="T3" fmla="*/ 0 h 2738"/>
              <a:gd name="T4" fmla="*/ 843 w 843"/>
              <a:gd name="T5" fmla="*/ 0 h 2738"/>
              <a:gd name="T6" fmla="*/ 843 w 843"/>
              <a:gd name="T7" fmla="*/ 2738 h 2738"/>
              <a:gd name="T8" fmla="*/ 0 w 843"/>
              <a:gd name="T9" fmla="*/ 2738 h 2738"/>
              <a:gd name="T10" fmla="*/ 0 w 843"/>
              <a:gd name="T11" fmla="*/ 0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3" h="2738">
                <a:moveTo>
                  <a:pt x="0" y="0"/>
                </a:moveTo>
                <a:lnTo>
                  <a:pt x="0" y="0"/>
                </a:lnTo>
                <a:lnTo>
                  <a:pt x="843" y="0"/>
                </a:lnTo>
                <a:lnTo>
                  <a:pt x="843" y="2738"/>
                </a:lnTo>
                <a:lnTo>
                  <a:pt x="0" y="2738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Freeform 43">
            <a:extLst>
              <a:ext uri="{FF2B5EF4-FFF2-40B4-BE49-F238E27FC236}">
                <a16:creationId xmlns:a16="http://schemas.microsoft.com/office/drawing/2014/main" id="{73F6CE88-BD4D-B607-57E7-D04F1BEA9992}"/>
              </a:ext>
            </a:extLst>
          </p:cNvPr>
          <p:cNvSpPr>
            <a:spLocks/>
          </p:cNvSpPr>
          <p:nvPr/>
        </p:nvSpPr>
        <p:spPr bwMode="auto">
          <a:xfrm>
            <a:off x="4435577" y="2457972"/>
            <a:ext cx="219815" cy="683970"/>
          </a:xfrm>
          <a:custGeom>
            <a:avLst/>
            <a:gdLst>
              <a:gd name="T0" fmla="*/ 0 w 842"/>
              <a:gd name="T1" fmla="*/ 0 h 3035"/>
              <a:gd name="T2" fmla="*/ 0 w 842"/>
              <a:gd name="T3" fmla="*/ 0 h 3035"/>
              <a:gd name="T4" fmla="*/ 842 w 842"/>
              <a:gd name="T5" fmla="*/ 0 h 3035"/>
              <a:gd name="T6" fmla="*/ 842 w 842"/>
              <a:gd name="T7" fmla="*/ 3035 h 3035"/>
              <a:gd name="T8" fmla="*/ 0 w 842"/>
              <a:gd name="T9" fmla="*/ 3035 h 3035"/>
              <a:gd name="T10" fmla="*/ 0 w 842"/>
              <a:gd name="T11" fmla="*/ 0 h 3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2" h="3035">
                <a:moveTo>
                  <a:pt x="0" y="0"/>
                </a:moveTo>
                <a:lnTo>
                  <a:pt x="0" y="0"/>
                </a:lnTo>
                <a:lnTo>
                  <a:pt x="842" y="0"/>
                </a:lnTo>
                <a:lnTo>
                  <a:pt x="842" y="3035"/>
                </a:lnTo>
                <a:lnTo>
                  <a:pt x="0" y="3035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Freeform 45">
            <a:extLst>
              <a:ext uri="{FF2B5EF4-FFF2-40B4-BE49-F238E27FC236}">
                <a16:creationId xmlns:a16="http://schemas.microsoft.com/office/drawing/2014/main" id="{1AE3C34C-A590-BC63-53CF-1505ECE517C3}"/>
              </a:ext>
            </a:extLst>
          </p:cNvPr>
          <p:cNvSpPr>
            <a:spLocks noEditPoints="1"/>
          </p:cNvSpPr>
          <p:nvPr/>
        </p:nvSpPr>
        <p:spPr bwMode="auto">
          <a:xfrm>
            <a:off x="3912308" y="2414685"/>
            <a:ext cx="106786" cy="176526"/>
          </a:xfrm>
          <a:custGeom>
            <a:avLst/>
            <a:gdLst>
              <a:gd name="T0" fmla="*/ 0 w 411"/>
              <a:gd name="T1" fmla="*/ 783 h 783"/>
              <a:gd name="T2" fmla="*/ 0 w 411"/>
              <a:gd name="T3" fmla="*/ 783 h 783"/>
              <a:gd name="T4" fmla="*/ 411 w 411"/>
              <a:gd name="T5" fmla="*/ 783 h 783"/>
              <a:gd name="T6" fmla="*/ 205 w 411"/>
              <a:gd name="T7" fmla="*/ 783 h 783"/>
              <a:gd name="T8" fmla="*/ 205 w 411"/>
              <a:gd name="T9" fmla="*/ 783 h 783"/>
              <a:gd name="T10" fmla="*/ 205 w 411"/>
              <a:gd name="T11" fmla="*/ 0 h 783"/>
              <a:gd name="T12" fmla="*/ 0 w 411"/>
              <a:gd name="T13" fmla="*/ 0 h 783"/>
              <a:gd name="T14" fmla="*/ 0 w 411"/>
              <a:gd name="T15" fmla="*/ 0 h 783"/>
              <a:gd name="T16" fmla="*/ 411 w 411"/>
              <a:gd name="T17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1" h="783">
                <a:moveTo>
                  <a:pt x="0" y="783"/>
                </a:moveTo>
                <a:lnTo>
                  <a:pt x="0" y="783"/>
                </a:lnTo>
                <a:lnTo>
                  <a:pt x="411" y="783"/>
                </a:lnTo>
                <a:moveTo>
                  <a:pt x="205" y="783"/>
                </a:moveTo>
                <a:lnTo>
                  <a:pt x="205" y="783"/>
                </a:lnTo>
                <a:lnTo>
                  <a:pt x="205" y="0"/>
                </a:lnTo>
                <a:moveTo>
                  <a:pt x="0" y="0"/>
                </a:moveTo>
                <a:lnTo>
                  <a:pt x="0" y="0"/>
                </a:lnTo>
                <a:lnTo>
                  <a:pt x="411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0" name="Freeform 46">
            <a:extLst>
              <a:ext uri="{FF2B5EF4-FFF2-40B4-BE49-F238E27FC236}">
                <a16:creationId xmlns:a16="http://schemas.microsoft.com/office/drawing/2014/main" id="{BCB131E2-CA40-6812-AB47-26B73BF9D843}"/>
              </a:ext>
            </a:extLst>
          </p:cNvPr>
          <p:cNvSpPr>
            <a:spLocks noEditPoints="1"/>
          </p:cNvSpPr>
          <p:nvPr/>
        </p:nvSpPr>
        <p:spPr bwMode="auto">
          <a:xfrm>
            <a:off x="4202869" y="2492421"/>
            <a:ext cx="107410" cy="76117"/>
          </a:xfrm>
          <a:custGeom>
            <a:avLst/>
            <a:gdLst>
              <a:gd name="T0" fmla="*/ 0 w 411"/>
              <a:gd name="T1" fmla="*/ 339 h 339"/>
              <a:gd name="T2" fmla="*/ 0 w 411"/>
              <a:gd name="T3" fmla="*/ 339 h 339"/>
              <a:gd name="T4" fmla="*/ 411 w 411"/>
              <a:gd name="T5" fmla="*/ 339 h 339"/>
              <a:gd name="T6" fmla="*/ 205 w 411"/>
              <a:gd name="T7" fmla="*/ 339 h 339"/>
              <a:gd name="T8" fmla="*/ 205 w 411"/>
              <a:gd name="T9" fmla="*/ 339 h 339"/>
              <a:gd name="T10" fmla="*/ 205 w 411"/>
              <a:gd name="T11" fmla="*/ 0 h 339"/>
              <a:gd name="T12" fmla="*/ 0 w 411"/>
              <a:gd name="T13" fmla="*/ 0 h 339"/>
              <a:gd name="T14" fmla="*/ 0 w 411"/>
              <a:gd name="T15" fmla="*/ 0 h 339"/>
              <a:gd name="T16" fmla="*/ 411 w 411"/>
              <a:gd name="T17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1" h="339">
                <a:moveTo>
                  <a:pt x="0" y="339"/>
                </a:moveTo>
                <a:lnTo>
                  <a:pt x="0" y="339"/>
                </a:lnTo>
                <a:lnTo>
                  <a:pt x="411" y="339"/>
                </a:lnTo>
                <a:moveTo>
                  <a:pt x="205" y="339"/>
                </a:moveTo>
                <a:lnTo>
                  <a:pt x="205" y="339"/>
                </a:lnTo>
                <a:lnTo>
                  <a:pt x="205" y="0"/>
                </a:lnTo>
                <a:moveTo>
                  <a:pt x="0" y="0"/>
                </a:moveTo>
                <a:lnTo>
                  <a:pt x="0" y="0"/>
                </a:lnTo>
                <a:lnTo>
                  <a:pt x="411" y="0"/>
                </a:lnTo>
              </a:path>
            </a:pathLst>
          </a:custGeom>
          <a:noFill/>
          <a:ln w="12700" cap="flat">
            <a:solidFill>
              <a:srgbClr val="D14B4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8" name="Freeform 47">
            <a:extLst>
              <a:ext uri="{FF2B5EF4-FFF2-40B4-BE49-F238E27FC236}">
                <a16:creationId xmlns:a16="http://schemas.microsoft.com/office/drawing/2014/main" id="{0D495A4B-7F8C-2435-80F8-C38F8A7BCC89}"/>
              </a:ext>
            </a:extLst>
          </p:cNvPr>
          <p:cNvSpPr>
            <a:spLocks noEditPoints="1"/>
          </p:cNvSpPr>
          <p:nvPr/>
        </p:nvSpPr>
        <p:spPr bwMode="auto">
          <a:xfrm>
            <a:off x="4493652" y="2374837"/>
            <a:ext cx="107410" cy="172208"/>
          </a:xfrm>
          <a:custGeom>
            <a:avLst/>
            <a:gdLst>
              <a:gd name="T0" fmla="*/ 0 w 411"/>
              <a:gd name="T1" fmla="*/ 763 h 763"/>
              <a:gd name="T2" fmla="*/ 0 w 411"/>
              <a:gd name="T3" fmla="*/ 763 h 763"/>
              <a:gd name="T4" fmla="*/ 411 w 411"/>
              <a:gd name="T5" fmla="*/ 763 h 763"/>
              <a:gd name="T6" fmla="*/ 206 w 411"/>
              <a:gd name="T7" fmla="*/ 763 h 763"/>
              <a:gd name="T8" fmla="*/ 206 w 411"/>
              <a:gd name="T9" fmla="*/ 763 h 763"/>
              <a:gd name="T10" fmla="*/ 206 w 411"/>
              <a:gd name="T11" fmla="*/ 0 h 763"/>
              <a:gd name="T12" fmla="*/ 0 w 411"/>
              <a:gd name="T13" fmla="*/ 0 h 763"/>
              <a:gd name="T14" fmla="*/ 0 w 411"/>
              <a:gd name="T15" fmla="*/ 0 h 763"/>
              <a:gd name="T16" fmla="*/ 411 w 411"/>
              <a:gd name="T17" fmla="*/ 0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1" h="763">
                <a:moveTo>
                  <a:pt x="0" y="763"/>
                </a:moveTo>
                <a:lnTo>
                  <a:pt x="0" y="763"/>
                </a:lnTo>
                <a:lnTo>
                  <a:pt x="411" y="763"/>
                </a:lnTo>
                <a:moveTo>
                  <a:pt x="206" y="763"/>
                </a:moveTo>
                <a:lnTo>
                  <a:pt x="206" y="763"/>
                </a:lnTo>
                <a:lnTo>
                  <a:pt x="206" y="0"/>
                </a:lnTo>
                <a:moveTo>
                  <a:pt x="0" y="0"/>
                </a:moveTo>
                <a:lnTo>
                  <a:pt x="0" y="0"/>
                </a:lnTo>
                <a:lnTo>
                  <a:pt x="411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0" name="Freeform 48">
            <a:extLst>
              <a:ext uri="{FF2B5EF4-FFF2-40B4-BE49-F238E27FC236}">
                <a16:creationId xmlns:a16="http://schemas.microsoft.com/office/drawing/2014/main" id="{67A61D3B-FF15-A935-3FAD-054005FBEEF5}"/>
              </a:ext>
            </a:extLst>
          </p:cNvPr>
          <p:cNvSpPr>
            <a:spLocks/>
          </p:cNvSpPr>
          <p:nvPr/>
        </p:nvSpPr>
        <p:spPr bwMode="auto">
          <a:xfrm>
            <a:off x="3674384" y="3119269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1" name="Freeform 49">
            <a:extLst>
              <a:ext uri="{FF2B5EF4-FFF2-40B4-BE49-F238E27FC236}">
                <a16:creationId xmlns:a16="http://schemas.microsoft.com/office/drawing/2014/main" id="{EC6CA147-3996-4176-460A-2739080E0C9E}"/>
              </a:ext>
            </a:extLst>
          </p:cNvPr>
          <p:cNvSpPr>
            <a:spLocks/>
          </p:cNvSpPr>
          <p:nvPr/>
        </p:nvSpPr>
        <p:spPr bwMode="auto">
          <a:xfrm>
            <a:off x="3635041" y="3119269"/>
            <a:ext cx="39342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" name="Freeform 50">
            <a:extLst>
              <a:ext uri="{FF2B5EF4-FFF2-40B4-BE49-F238E27FC236}">
                <a16:creationId xmlns:a16="http://schemas.microsoft.com/office/drawing/2014/main" id="{953EE85E-99F1-D429-623D-CFB882200AD6}"/>
              </a:ext>
            </a:extLst>
          </p:cNvPr>
          <p:cNvSpPr>
            <a:spLocks/>
          </p:cNvSpPr>
          <p:nvPr/>
        </p:nvSpPr>
        <p:spPr bwMode="auto">
          <a:xfrm>
            <a:off x="3596324" y="3119269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3" name="Freeform 51">
            <a:extLst>
              <a:ext uri="{FF2B5EF4-FFF2-40B4-BE49-F238E27FC236}">
                <a16:creationId xmlns:a16="http://schemas.microsoft.com/office/drawing/2014/main" id="{2A388E49-F396-7205-C07E-62519058F25F}"/>
              </a:ext>
            </a:extLst>
          </p:cNvPr>
          <p:cNvSpPr>
            <a:spLocks/>
          </p:cNvSpPr>
          <p:nvPr/>
        </p:nvSpPr>
        <p:spPr bwMode="auto">
          <a:xfrm>
            <a:off x="3713101" y="3119269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4" name="Freeform 52">
            <a:extLst>
              <a:ext uri="{FF2B5EF4-FFF2-40B4-BE49-F238E27FC236}">
                <a16:creationId xmlns:a16="http://schemas.microsoft.com/office/drawing/2014/main" id="{8984A80C-7B5A-6234-A9EF-715B34C6EE57}"/>
              </a:ext>
            </a:extLst>
          </p:cNvPr>
          <p:cNvSpPr>
            <a:spLocks/>
          </p:cNvSpPr>
          <p:nvPr/>
        </p:nvSpPr>
        <p:spPr bwMode="auto">
          <a:xfrm>
            <a:off x="3557607" y="3119269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5" name="Freeform 53">
            <a:extLst>
              <a:ext uri="{FF2B5EF4-FFF2-40B4-BE49-F238E27FC236}">
                <a16:creationId xmlns:a16="http://schemas.microsoft.com/office/drawing/2014/main" id="{0A8E622F-8E15-D999-5911-1560858E6328}"/>
              </a:ext>
            </a:extLst>
          </p:cNvPr>
          <p:cNvSpPr>
            <a:spLocks/>
          </p:cNvSpPr>
          <p:nvPr/>
        </p:nvSpPr>
        <p:spPr bwMode="auto">
          <a:xfrm>
            <a:off x="3751818" y="3119269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6" name="Freeform 54">
            <a:extLst>
              <a:ext uri="{FF2B5EF4-FFF2-40B4-BE49-F238E27FC236}">
                <a16:creationId xmlns:a16="http://schemas.microsoft.com/office/drawing/2014/main" id="{5D722B04-2387-04F6-7FC7-E10F22DE6588}"/>
              </a:ext>
            </a:extLst>
          </p:cNvPr>
          <p:cNvSpPr>
            <a:spLocks/>
          </p:cNvSpPr>
          <p:nvPr/>
        </p:nvSpPr>
        <p:spPr bwMode="auto">
          <a:xfrm>
            <a:off x="3944781" y="2924290"/>
            <a:ext cx="38717" cy="3346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7" name="Freeform 55">
            <a:extLst>
              <a:ext uri="{FF2B5EF4-FFF2-40B4-BE49-F238E27FC236}">
                <a16:creationId xmlns:a16="http://schemas.microsoft.com/office/drawing/2014/main" id="{07B84114-6D03-717B-9310-447452DFFE2F}"/>
              </a:ext>
            </a:extLst>
          </p:cNvPr>
          <p:cNvSpPr>
            <a:spLocks/>
          </p:cNvSpPr>
          <p:nvPr/>
        </p:nvSpPr>
        <p:spPr bwMode="auto">
          <a:xfrm>
            <a:off x="3944781" y="2422783"/>
            <a:ext cx="38717" cy="3346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8" name="Freeform 56">
            <a:extLst>
              <a:ext uri="{FF2B5EF4-FFF2-40B4-BE49-F238E27FC236}">
                <a16:creationId xmlns:a16="http://schemas.microsoft.com/office/drawing/2014/main" id="{2C3B3EFB-BFA5-A0D5-24B0-CCA968E8D9CF}"/>
              </a:ext>
            </a:extLst>
          </p:cNvPr>
          <p:cNvSpPr>
            <a:spLocks/>
          </p:cNvSpPr>
          <p:nvPr/>
        </p:nvSpPr>
        <p:spPr bwMode="auto">
          <a:xfrm>
            <a:off x="3906064" y="2386615"/>
            <a:ext cx="38717" cy="3346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9" name="Freeform 57">
            <a:extLst>
              <a:ext uri="{FF2B5EF4-FFF2-40B4-BE49-F238E27FC236}">
                <a16:creationId xmlns:a16="http://schemas.microsoft.com/office/drawing/2014/main" id="{B71620F6-5833-F6B0-2175-1DA1855320E4}"/>
              </a:ext>
            </a:extLst>
          </p:cNvPr>
          <p:cNvSpPr>
            <a:spLocks/>
          </p:cNvSpPr>
          <p:nvPr/>
        </p:nvSpPr>
        <p:spPr bwMode="auto">
          <a:xfrm>
            <a:off x="3944781" y="2386615"/>
            <a:ext cx="38717" cy="3346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0" name="Freeform 58">
            <a:extLst>
              <a:ext uri="{FF2B5EF4-FFF2-40B4-BE49-F238E27FC236}">
                <a16:creationId xmlns:a16="http://schemas.microsoft.com/office/drawing/2014/main" id="{8836D037-28C2-3763-A597-895811EABA04}"/>
              </a:ext>
            </a:extLst>
          </p:cNvPr>
          <p:cNvSpPr>
            <a:spLocks/>
          </p:cNvSpPr>
          <p:nvPr/>
        </p:nvSpPr>
        <p:spPr bwMode="auto">
          <a:xfrm>
            <a:off x="3983499" y="2386615"/>
            <a:ext cx="38717" cy="33469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1" name="Freeform 59">
            <a:extLst>
              <a:ext uri="{FF2B5EF4-FFF2-40B4-BE49-F238E27FC236}">
                <a16:creationId xmlns:a16="http://schemas.microsoft.com/office/drawing/2014/main" id="{DF9B3835-04A8-2C8E-EB72-975E1CA4B51F}"/>
              </a:ext>
            </a:extLst>
          </p:cNvPr>
          <p:cNvSpPr>
            <a:spLocks/>
          </p:cNvSpPr>
          <p:nvPr/>
        </p:nvSpPr>
        <p:spPr bwMode="auto">
          <a:xfrm>
            <a:off x="3944781" y="2350445"/>
            <a:ext cx="38717" cy="33469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" name="Freeform 60">
            <a:extLst>
              <a:ext uri="{FF2B5EF4-FFF2-40B4-BE49-F238E27FC236}">
                <a16:creationId xmlns:a16="http://schemas.microsoft.com/office/drawing/2014/main" id="{488749E9-41E9-C56F-D001-9953136F5938}"/>
              </a:ext>
            </a:extLst>
          </p:cNvPr>
          <p:cNvSpPr>
            <a:spLocks/>
          </p:cNvSpPr>
          <p:nvPr/>
        </p:nvSpPr>
        <p:spPr bwMode="auto">
          <a:xfrm>
            <a:off x="4235342" y="2630080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3" name="Freeform 61">
            <a:extLst>
              <a:ext uri="{FF2B5EF4-FFF2-40B4-BE49-F238E27FC236}">
                <a16:creationId xmlns:a16="http://schemas.microsoft.com/office/drawing/2014/main" id="{B8403B34-0EC6-59B1-0580-CBA3FFEB2EB8}"/>
              </a:ext>
            </a:extLst>
          </p:cNvPr>
          <p:cNvSpPr>
            <a:spLocks/>
          </p:cNvSpPr>
          <p:nvPr/>
        </p:nvSpPr>
        <p:spPr bwMode="auto">
          <a:xfrm>
            <a:off x="4235342" y="2565839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4" name="Freeform 62">
            <a:extLst>
              <a:ext uri="{FF2B5EF4-FFF2-40B4-BE49-F238E27FC236}">
                <a16:creationId xmlns:a16="http://schemas.microsoft.com/office/drawing/2014/main" id="{06CEF4A8-A6EB-7EEB-8B07-679AA2C0DA22}"/>
              </a:ext>
            </a:extLst>
          </p:cNvPr>
          <p:cNvSpPr>
            <a:spLocks/>
          </p:cNvSpPr>
          <p:nvPr/>
        </p:nvSpPr>
        <p:spPr bwMode="auto">
          <a:xfrm>
            <a:off x="4235342" y="2529671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5" name="Freeform 63">
            <a:extLst>
              <a:ext uri="{FF2B5EF4-FFF2-40B4-BE49-F238E27FC236}">
                <a16:creationId xmlns:a16="http://schemas.microsoft.com/office/drawing/2014/main" id="{D4AD20E6-8E67-796D-415C-6C381E3B5E60}"/>
              </a:ext>
            </a:extLst>
          </p:cNvPr>
          <p:cNvSpPr>
            <a:spLocks/>
          </p:cNvSpPr>
          <p:nvPr/>
        </p:nvSpPr>
        <p:spPr bwMode="auto">
          <a:xfrm>
            <a:off x="4235342" y="2493502"/>
            <a:ext cx="38717" cy="33469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6" name="Freeform 64">
            <a:extLst>
              <a:ext uri="{FF2B5EF4-FFF2-40B4-BE49-F238E27FC236}">
                <a16:creationId xmlns:a16="http://schemas.microsoft.com/office/drawing/2014/main" id="{10BB0FCA-0010-5A24-4CF5-F6C21E2964C3}"/>
              </a:ext>
            </a:extLst>
          </p:cNvPr>
          <p:cNvSpPr>
            <a:spLocks/>
          </p:cNvSpPr>
          <p:nvPr/>
        </p:nvSpPr>
        <p:spPr bwMode="auto">
          <a:xfrm>
            <a:off x="4235342" y="2457332"/>
            <a:ext cx="38717" cy="34010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7" name="Freeform 65">
            <a:extLst>
              <a:ext uri="{FF2B5EF4-FFF2-40B4-BE49-F238E27FC236}">
                <a16:creationId xmlns:a16="http://schemas.microsoft.com/office/drawing/2014/main" id="{0093CE1D-2569-C5D9-5229-7A1AA163512B}"/>
              </a:ext>
            </a:extLst>
          </p:cNvPr>
          <p:cNvSpPr>
            <a:spLocks/>
          </p:cNvSpPr>
          <p:nvPr/>
        </p:nvSpPr>
        <p:spPr bwMode="auto">
          <a:xfrm>
            <a:off x="4235342" y="2358543"/>
            <a:ext cx="38717" cy="34010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8" name="Freeform 66">
            <a:extLst>
              <a:ext uri="{FF2B5EF4-FFF2-40B4-BE49-F238E27FC236}">
                <a16:creationId xmlns:a16="http://schemas.microsoft.com/office/drawing/2014/main" id="{F6FA492A-4616-32E4-486F-A7F7D26C12BF}"/>
              </a:ext>
            </a:extLst>
          </p:cNvPr>
          <p:cNvSpPr>
            <a:spLocks/>
          </p:cNvSpPr>
          <p:nvPr/>
        </p:nvSpPr>
        <p:spPr bwMode="auto">
          <a:xfrm>
            <a:off x="4526126" y="2701977"/>
            <a:ext cx="38717" cy="3401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9" name="Freeform 67">
            <a:extLst>
              <a:ext uri="{FF2B5EF4-FFF2-40B4-BE49-F238E27FC236}">
                <a16:creationId xmlns:a16="http://schemas.microsoft.com/office/drawing/2014/main" id="{E2FDEF52-200E-69B7-98D2-3163F720FEEA}"/>
              </a:ext>
            </a:extLst>
          </p:cNvPr>
          <p:cNvSpPr>
            <a:spLocks/>
          </p:cNvSpPr>
          <p:nvPr/>
        </p:nvSpPr>
        <p:spPr bwMode="auto">
          <a:xfrm>
            <a:off x="4526126" y="2666349"/>
            <a:ext cx="38717" cy="33469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0" name="Freeform 68">
            <a:extLst>
              <a:ext uri="{FF2B5EF4-FFF2-40B4-BE49-F238E27FC236}">
                <a16:creationId xmlns:a16="http://schemas.microsoft.com/office/drawing/2014/main" id="{313AEB0D-761E-324B-57DE-D11A638DC28C}"/>
              </a:ext>
            </a:extLst>
          </p:cNvPr>
          <p:cNvSpPr>
            <a:spLocks/>
          </p:cNvSpPr>
          <p:nvPr/>
        </p:nvSpPr>
        <p:spPr bwMode="auto">
          <a:xfrm>
            <a:off x="4526126" y="2425043"/>
            <a:ext cx="38717" cy="3346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1" name="Freeform 69">
            <a:extLst>
              <a:ext uri="{FF2B5EF4-FFF2-40B4-BE49-F238E27FC236}">
                <a16:creationId xmlns:a16="http://schemas.microsoft.com/office/drawing/2014/main" id="{B72E05D6-F389-792E-3332-868F9BBF7BC2}"/>
              </a:ext>
            </a:extLst>
          </p:cNvPr>
          <p:cNvSpPr>
            <a:spLocks/>
          </p:cNvSpPr>
          <p:nvPr/>
        </p:nvSpPr>
        <p:spPr bwMode="auto">
          <a:xfrm>
            <a:off x="4526126" y="2388874"/>
            <a:ext cx="38717" cy="33469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" name="Freeform 70">
            <a:extLst>
              <a:ext uri="{FF2B5EF4-FFF2-40B4-BE49-F238E27FC236}">
                <a16:creationId xmlns:a16="http://schemas.microsoft.com/office/drawing/2014/main" id="{375A8AFE-F5E9-FF0A-3FD6-EE9D3113C193}"/>
              </a:ext>
            </a:extLst>
          </p:cNvPr>
          <p:cNvSpPr>
            <a:spLocks/>
          </p:cNvSpPr>
          <p:nvPr/>
        </p:nvSpPr>
        <p:spPr bwMode="auto">
          <a:xfrm>
            <a:off x="4526126" y="2262013"/>
            <a:ext cx="38717" cy="34010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3" name="Freeform 71">
            <a:extLst>
              <a:ext uri="{FF2B5EF4-FFF2-40B4-BE49-F238E27FC236}">
                <a16:creationId xmlns:a16="http://schemas.microsoft.com/office/drawing/2014/main" id="{69B2C0B6-1237-DBCC-467D-38E29B312345}"/>
              </a:ext>
            </a:extLst>
          </p:cNvPr>
          <p:cNvSpPr>
            <a:spLocks/>
          </p:cNvSpPr>
          <p:nvPr/>
        </p:nvSpPr>
        <p:spPr bwMode="auto">
          <a:xfrm>
            <a:off x="4526126" y="2189676"/>
            <a:ext cx="38717" cy="33469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4" name="Freeform 72">
            <a:extLst>
              <a:ext uri="{FF2B5EF4-FFF2-40B4-BE49-F238E27FC236}">
                <a16:creationId xmlns:a16="http://schemas.microsoft.com/office/drawing/2014/main" id="{73F2BFE8-085D-8A23-E271-F0965F564DD3}"/>
              </a:ext>
            </a:extLst>
          </p:cNvPr>
          <p:cNvSpPr>
            <a:spLocks/>
          </p:cNvSpPr>
          <p:nvPr/>
        </p:nvSpPr>
        <p:spPr bwMode="auto">
          <a:xfrm>
            <a:off x="3511707" y="1876571"/>
            <a:ext cx="0" cy="1265372"/>
          </a:xfrm>
          <a:custGeom>
            <a:avLst/>
            <a:gdLst>
              <a:gd name="T0" fmla="*/ 5613 h 5613"/>
              <a:gd name="T1" fmla="*/ 5613 h 5613"/>
              <a:gd name="T2" fmla="*/ 0 h 56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613">
                <a:moveTo>
                  <a:pt x="0" y="5613"/>
                </a:moveTo>
                <a:lnTo>
                  <a:pt x="0" y="5613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5" name="Freeform 73">
            <a:extLst>
              <a:ext uri="{FF2B5EF4-FFF2-40B4-BE49-F238E27FC236}">
                <a16:creationId xmlns:a16="http://schemas.microsoft.com/office/drawing/2014/main" id="{B343703F-5CA0-60AC-499B-E10A9304E66F}"/>
              </a:ext>
            </a:extLst>
          </p:cNvPr>
          <p:cNvSpPr>
            <a:spLocks/>
          </p:cNvSpPr>
          <p:nvPr/>
        </p:nvSpPr>
        <p:spPr bwMode="auto">
          <a:xfrm flipV="1">
            <a:off x="3487352" y="3128995"/>
            <a:ext cx="1198673" cy="15547"/>
          </a:xfrm>
          <a:custGeom>
            <a:avLst/>
            <a:gdLst>
              <a:gd name="T0" fmla="*/ 6466 w 6466"/>
              <a:gd name="T1" fmla="*/ 6466 w 6466"/>
              <a:gd name="T2" fmla="*/ 0 w 64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466">
                <a:moveTo>
                  <a:pt x="6466" y="0"/>
                </a:moveTo>
                <a:lnTo>
                  <a:pt x="6466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6" name="テキスト ボックス 545">
            <a:extLst>
              <a:ext uri="{FF2B5EF4-FFF2-40B4-BE49-F238E27FC236}">
                <a16:creationId xmlns:a16="http://schemas.microsoft.com/office/drawing/2014/main" id="{B3A2AB53-FC1F-BDF8-3EB9-B2972BF2126A}"/>
              </a:ext>
            </a:extLst>
          </p:cNvPr>
          <p:cNvSpPr txBox="1"/>
          <p:nvPr/>
        </p:nvSpPr>
        <p:spPr>
          <a:xfrm>
            <a:off x="3197891" y="1782042"/>
            <a:ext cx="361999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300</a:t>
            </a:r>
          </a:p>
        </p:txBody>
      </p:sp>
      <p:sp>
        <p:nvSpPr>
          <p:cNvPr id="547" name="テキスト ボックス 546">
            <a:extLst>
              <a:ext uri="{FF2B5EF4-FFF2-40B4-BE49-F238E27FC236}">
                <a16:creationId xmlns:a16="http://schemas.microsoft.com/office/drawing/2014/main" id="{551910A9-58C6-4608-7A0F-B465388191CC}"/>
              </a:ext>
            </a:extLst>
          </p:cNvPr>
          <p:cNvSpPr txBox="1"/>
          <p:nvPr/>
        </p:nvSpPr>
        <p:spPr>
          <a:xfrm>
            <a:off x="3197891" y="1995668"/>
            <a:ext cx="361999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250</a:t>
            </a:r>
          </a:p>
        </p:txBody>
      </p:sp>
      <p:sp>
        <p:nvSpPr>
          <p:cNvPr id="548" name="テキスト ボックス 547">
            <a:extLst>
              <a:ext uri="{FF2B5EF4-FFF2-40B4-BE49-F238E27FC236}">
                <a16:creationId xmlns:a16="http://schemas.microsoft.com/office/drawing/2014/main" id="{F33F8EF0-6A80-E9DC-3DBF-F88BCD1E52BF}"/>
              </a:ext>
            </a:extLst>
          </p:cNvPr>
          <p:cNvSpPr txBox="1"/>
          <p:nvPr/>
        </p:nvSpPr>
        <p:spPr>
          <a:xfrm>
            <a:off x="3197891" y="2204547"/>
            <a:ext cx="361999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200</a:t>
            </a:r>
          </a:p>
        </p:txBody>
      </p:sp>
      <p:sp>
        <p:nvSpPr>
          <p:cNvPr id="549" name="テキスト ボックス 548">
            <a:extLst>
              <a:ext uri="{FF2B5EF4-FFF2-40B4-BE49-F238E27FC236}">
                <a16:creationId xmlns:a16="http://schemas.microsoft.com/office/drawing/2014/main" id="{07C29306-DCCD-5712-38C9-337BD78D76B9}"/>
              </a:ext>
            </a:extLst>
          </p:cNvPr>
          <p:cNvSpPr txBox="1"/>
          <p:nvPr/>
        </p:nvSpPr>
        <p:spPr>
          <a:xfrm>
            <a:off x="3197891" y="2415798"/>
            <a:ext cx="361999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150</a:t>
            </a:r>
          </a:p>
        </p:txBody>
      </p:sp>
      <p:sp>
        <p:nvSpPr>
          <p:cNvPr id="550" name="テキスト ボックス 549">
            <a:extLst>
              <a:ext uri="{FF2B5EF4-FFF2-40B4-BE49-F238E27FC236}">
                <a16:creationId xmlns:a16="http://schemas.microsoft.com/office/drawing/2014/main" id="{79B971CB-989B-E715-8498-8B09BF47863E}"/>
              </a:ext>
            </a:extLst>
          </p:cNvPr>
          <p:cNvSpPr txBox="1"/>
          <p:nvPr/>
        </p:nvSpPr>
        <p:spPr>
          <a:xfrm>
            <a:off x="3197891" y="2631798"/>
            <a:ext cx="361999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551" name="テキスト ボックス 550">
            <a:extLst>
              <a:ext uri="{FF2B5EF4-FFF2-40B4-BE49-F238E27FC236}">
                <a16:creationId xmlns:a16="http://schemas.microsoft.com/office/drawing/2014/main" id="{FC22FD97-7D55-F4C3-6C5D-6548121A1FC6}"/>
              </a:ext>
            </a:extLst>
          </p:cNvPr>
          <p:cNvSpPr txBox="1"/>
          <p:nvPr/>
        </p:nvSpPr>
        <p:spPr>
          <a:xfrm>
            <a:off x="3197891" y="2833828"/>
            <a:ext cx="361999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552" name="テキスト ボックス 551">
            <a:extLst>
              <a:ext uri="{FF2B5EF4-FFF2-40B4-BE49-F238E27FC236}">
                <a16:creationId xmlns:a16="http://schemas.microsoft.com/office/drawing/2014/main" id="{5046EFD5-CB4B-DB43-B299-198178C63EF1}"/>
              </a:ext>
            </a:extLst>
          </p:cNvPr>
          <p:cNvSpPr txBox="1"/>
          <p:nvPr/>
        </p:nvSpPr>
        <p:spPr>
          <a:xfrm>
            <a:off x="3259242" y="3042980"/>
            <a:ext cx="30064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2" name="テキスト ボックス 231">
            <a:extLst>
              <a:ext uri="{FF2B5EF4-FFF2-40B4-BE49-F238E27FC236}">
                <a16:creationId xmlns:a16="http://schemas.microsoft.com/office/drawing/2014/main" id="{CCEB763A-4F64-0BF3-305F-4381156FF224}"/>
              </a:ext>
            </a:extLst>
          </p:cNvPr>
          <p:cNvSpPr txBox="1"/>
          <p:nvPr/>
        </p:nvSpPr>
        <p:spPr>
          <a:xfrm>
            <a:off x="3581200" y="3134977"/>
            <a:ext cx="178278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3" name="テキスト ボックス 232">
            <a:extLst>
              <a:ext uri="{FF2B5EF4-FFF2-40B4-BE49-F238E27FC236}">
                <a16:creationId xmlns:a16="http://schemas.microsoft.com/office/drawing/2014/main" id="{60045656-1836-7331-8963-6A3A9299AFEC}"/>
              </a:ext>
            </a:extLst>
          </p:cNvPr>
          <p:cNvSpPr txBox="1"/>
          <p:nvPr/>
        </p:nvSpPr>
        <p:spPr>
          <a:xfrm>
            <a:off x="3822962" y="3134977"/>
            <a:ext cx="270461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34" name="テキスト ボックス 233">
            <a:extLst>
              <a:ext uri="{FF2B5EF4-FFF2-40B4-BE49-F238E27FC236}">
                <a16:creationId xmlns:a16="http://schemas.microsoft.com/office/drawing/2014/main" id="{E4BB753F-76E8-0F74-ACDD-C3C6F9A257BD}"/>
              </a:ext>
            </a:extLst>
          </p:cNvPr>
          <p:cNvSpPr txBox="1"/>
          <p:nvPr/>
        </p:nvSpPr>
        <p:spPr>
          <a:xfrm>
            <a:off x="4108305" y="3128072"/>
            <a:ext cx="291927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35" name="テキスト ボックス 234">
            <a:extLst>
              <a:ext uri="{FF2B5EF4-FFF2-40B4-BE49-F238E27FC236}">
                <a16:creationId xmlns:a16="http://schemas.microsoft.com/office/drawing/2014/main" id="{0293F937-13BD-E79F-E5EE-E69746A625A4}"/>
              </a:ext>
            </a:extLst>
          </p:cNvPr>
          <p:cNvSpPr txBox="1"/>
          <p:nvPr/>
        </p:nvSpPr>
        <p:spPr>
          <a:xfrm>
            <a:off x="4382380" y="3134977"/>
            <a:ext cx="316152" cy="20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555" name="Freeform 25">
            <a:extLst>
              <a:ext uri="{FF2B5EF4-FFF2-40B4-BE49-F238E27FC236}">
                <a16:creationId xmlns:a16="http://schemas.microsoft.com/office/drawing/2014/main" id="{1D37A8B0-394D-2294-DAF5-2033A4CD4B8A}"/>
              </a:ext>
            </a:extLst>
          </p:cNvPr>
          <p:cNvSpPr>
            <a:spLocks/>
          </p:cNvSpPr>
          <p:nvPr/>
        </p:nvSpPr>
        <p:spPr bwMode="auto">
          <a:xfrm>
            <a:off x="5184662" y="2895814"/>
            <a:ext cx="2446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6" name="Freeform 26">
            <a:extLst>
              <a:ext uri="{FF2B5EF4-FFF2-40B4-BE49-F238E27FC236}">
                <a16:creationId xmlns:a16="http://schemas.microsoft.com/office/drawing/2014/main" id="{872EFA8C-C6A5-6C50-AFDC-12791EC4B071}"/>
              </a:ext>
            </a:extLst>
          </p:cNvPr>
          <p:cNvSpPr>
            <a:spLocks/>
          </p:cNvSpPr>
          <p:nvPr/>
        </p:nvSpPr>
        <p:spPr bwMode="auto">
          <a:xfrm>
            <a:off x="5184662" y="2639581"/>
            <a:ext cx="2446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7" name="Freeform 27">
            <a:extLst>
              <a:ext uri="{FF2B5EF4-FFF2-40B4-BE49-F238E27FC236}">
                <a16:creationId xmlns:a16="http://schemas.microsoft.com/office/drawing/2014/main" id="{0FC504BB-15BC-C8A5-DBED-D235B57B1CE8}"/>
              </a:ext>
            </a:extLst>
          </p:cNvPr>
          <p:cNvSpPr>
            <a:spLocks/>
          </p:cNvSpPr>
          <p:nvPr/>
        </p:nvSpPr>
        <p:spPr bwMode="auto">
          <a:xfrm>
            <a:off x="5184662" y="2381196"/>
            <a:ext cx="2446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8" name="Freeform 28">
            <a:extLst>
              <a:ext uri="{FF2B5EF4-FFF2-40B4-BE49-F238E27FC236}">
                <a16:creationId xmlns:a16="http://schemas.microsoft.com/office/drawing/2014/main" id="{193BDFC6-EF71-686C-184A-FF99350F555B}"/>
              </a:ext>
            </a:extLst>
          </p:cNvPr>
          <p:cNvSpPr>
            <a:spLocks/>
          </p:cNvSpPr>
          <p:nvPr/>
        </p:nvSpPr>
        <p:spPr bwMode="auto">
          <a:xfrm>
            <a:off x="5184662" y="2124963"/>
            <a:ext cx="2446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9" name="Freeform 29">
            <a:extLst>
              <a:ext uri="{FF2B5EF4-FFF2-40B4-BE49-F238E27FC236}">
                <a16:creationId xmlns:a16="http://schemas.microsoft.com/office/drawing/2014/main" id="{55872DF6-1802-A39D-F684-F4887993E848}"/>
              </a:ext>
            </a:extLst>
          </p:cNvPr>
          <p:cNvSpPr>
            <a:spLocks/>
          </p:cNvSpPr>
          <p:nvPr/>
        </p:nvSpPr>
        <p:spPr bwMode="auto">
          <a:xfrm>
            <a:off x="5184662" y="1869269"/>
            <a:ext cx="2446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0" name="Freeform 37">
            <a:extLst>
              <a:ext uri="{FF2B5EF4-FFF2-40B4-BE49-F238E27FC236}">
                <a16:creationId xmlns:a16="http://schemas.microsoft.com/office/drawing/2014/main" id="{A041E864-F6A5-3112-C408-F846607366B0}"/>
              </a:ext>
            </a:extLst>
          </p:cNvPr>
          <p:cNvSpPr>
            <a:spLocks/>
          </p:cNvSpPr>
          <p:nvPr/>
        </p:nvSpPr>
        <p:spPr bwMode="auto">
          <a:xfrm>
            <a:off x="5253761" y="3097140"/>
            <a:ext cx="225030" cy="54369"/>
          </a:xfrm>
          <a:custGeom>
            <a:avLst/>
            <a:gdLst>
              <a:gd name="T0" fmla="*/ 0 w 867"/>
              <a:gd name="T1" fmla="*/ 0 h 238"/>
              <a:gd name="T2" fmla="*/ 0 w 867"/>
              <a:gd name="T3" fmla="*/ 0 h 238"/>
              <a:gd name="T4" fmla="*/ 867 w 867"/>
              <a:gd name="T5" fmla="*/ 0 h 238"/>
              <a:gd name="T6" fmla="*/ 867 w 867"/>
              <a:gd name="T7" fmla="*/ 238 h 238"/>
              <a:gd name="T8" fmla="*/ 0 w 867"/>
              <a:gd name="T9" fmla="*/ 238 h 238"/>
              <a:gd name="T10" fmla="*/ 0 w 867"/>
              <a:gd name="T11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238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238"/>
                </a:lnTo>
                <a:lnTo>
                  <a:pt x="0" y="2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1" name="Freeform 38">
            <a:extLst>
              <a:ext uri="{FF2B5EF4-FFF2-40B4-BE49-F238E27FC236}">
                <a16:creationId xmlns:a16="http://schemas.microsoft.com/office/drawing/2014/main" id="{E0245BBD-ABF5-8BBE-A187-9A08468B6375}"/>
              </a:ext>
            </a:extLst>
          </p:cNvPr>
          <p:cNvSpPr>
            <a:spLocks/>
          </p:cNvSpPr>
          <p:nvPr/>
        </p:nvSpPr>
        <p:spPr bwMode="auto">
          <a:xfrm>
            <a:off x="5545473" y="2406496"/>
            <a:ext cx="225030" cy="745012"/>
          </a:xfrm>
          <a:custGeom>
            <a:avLst/>
            <a:gdLst>
              <a:gd name="T0" fmla="*/ 0 w 867"/>
              <a:gd name="T1" fmla="*/ 0 h 3262"/>
              <a:gd name="T2" fmla="*/ 0 w 867"/>
              <a:gd name="T3" fmla="*/ 0 h 3262"/>
              <a:gd name="T4" fmla="*/ 867 w 867"/>
              <a:gd name="T5" fmla="*/ 0 h 3262"/>
              <a:gd name="T6" fmla="*/ 867 w 867"/>
              <a:gd name="T7" fmla="*/ 3262 h 3262"/>
              <a:gd name="T8" fmla="*/ 0 w 867"/>
              <a:gd name="T9" fmla="*/ 3262 h 3262"/>
              <a:gd name="T10" fmla="*/ 0 w 867"/>
              <a:gd name="T11" fmla="*/ 0 h 3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3262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3262"/>
                </a:lnTo>
                <a:lnTo>
                  <a:pt x="0" y="3262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388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2" name="Freeform 39">
            <a:extLst>
              <a:ext uri="{FF2B5EF4-FFF2-40B4-BE49-F238E27FC236}">
                <a16:creationId xmlns:a16="http://schemas.microsoft.com/office/drawing/2014/main" id="{4BF8AAFE-B445-AD36-F87A-5DA2A11D0D9F}"/>
              </a:ext>
            </a:extLst>
          </p:cNvPr>
          <p:cNvSpPr>
            <a:spLocks/>
          </p:cNvSpPr>
          <p:nvPr/>
        </p:nvSpPr>
        <p:spPr bwMode="auto">
          <a:xfrm>
            <a:off x="5829244" y="2487242"/>
            <a:ext cx="225030" cy="664267"/>
          </a:xfrm>
          <a:custGeom>
            <a:avLst/>
            <a:gdLst>
              <a:gd name="T0" fmla="*/ 0 w 867"/>
              <a:gd name="T1" fmla="*/ 0 h 2907"/>
              <a:gd name="T2" fmla="*/ 0 w 867"/>
              <a:gd name="T3" fmla="*/ 0 h 2907"/>
              <a:gd name="T4" fmla="*/ 867 w 867"/>
              <a:gd name="T5" fmla="*/ 0 h 2907"/>
              <a:gd name="T6" fmla="*/ 867 w 867"/>
              <a:gd name="T7" fmla="*/ 2907 h 2907"/>
              <a:gd name="T8" fmla="*/ 0 w 867"/>
              <a:gd name="T9" fmla="*/ 2907 h 2907"/>
              <a:gd name="T10" fmla="*/ 0 w 867"/>
              <a:gd name="T11" fmla="*/ 0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2907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2907"/>
                </a:lnTo>
                <a:lnTo>
                  <a:pt x="0" y="2907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" name="Freeform 40">
            <a:extLst>
              <a:ext uri="{FF2B5EF4-FFF2-40B4-BE49-F238E27FC236}">
                <a16:creationId xmlns:a16="http://schemas.microsoft.com/office/drawing/2014/main" id="{9EA9A1E0-48BA-A2A0-1D5D-ABD127091A1F}"/>
              </a:ext>
            </a:extLst>
          </p:cNvPr>
          <p:cNvSpPr>
            <a:spLocks/>
          </p:cNvSpPr>
          <p:nvPr/>
        </p:nvSpPr>
        <p:spPr bwMode="auto">
          <a:xfrm>
            <a:off x="6121440" y="2566911"/>
            <a:ext cx="225030" cy="584597"/>
          </a:xfrm>
          <a:custGeom>
            <a:avLst/>
            <a:gdLst>
              <a:gd name="T0" fmla="*/ 0 w 867"/>
              <a:gd name="T1" fmla="*/ 0 h 2558"/>
              <a:gd name="T2" fmla="*/ 0 w 867"/>
              <a:gd name="T3" fmla="*/ 0 h 2558"/>
              <a:gd name="T4" fmla="*/ 867 w 867"/>
              <a:gd name="T5" fmla="*/ 0 h 2558"/>
              <a:gd name="T6" fmla="*/ 867 w 867"/>
              <a:gd name="T7" fmla="*/ 2558 h 2558"/>
              <a:gd name="T8" fmla="*/ 0 w 867"/>
              <a:gd name="T9" fmla="*/ 2558 h 2558"/>
              <a:gd name="T10" fmla="*/ 0 w 867"/>
              <a:gd name="T11" fmla="*/ 0 h 2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2558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2558"/>
                </a:lnTo>
                <a:lnTo>
                  <a:pt x="0" y="2558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4" name="Freeform 41">
            <a:extLst>
              <a:ext uri="{FF2B5EF4-FFF2-40B4-BE49-F238E27FC236}">
                <a16:creationId xmlns:a16="http://schemas.microsoft.com/office/drawing/2014/main" id="{85A77A08-617A-7CCB-2D14-FEDB87C3F370}"/>
              </a:ext>
            </a:extLst>
          </p:cNvPr>
          <p:cNvSpPr>
            <a:spLocks noEditPoints="1"/>
          </p:cNvSpPr>
          <p:nvPr/>
        </p:nvSpPr>
        <p:spPr bwMode="auto">
          <a:xfrm>
            <a:off x="5313687" y="3097678"/>
            <a:ext cx="109457" cy="4306"/>
          </a:xfrm>
          <a:custGeom>
            <a:avLst/>
            <a:gdLst>
              <a:gd name="T0" fmla="*/ 0 w 423"/>
              <a:gd name="T1" fmla="*/ 19 h 19"/>
              <a:gd name="T2" fmla="*/ 0 w 423"/>
              <a:gd name="T3" fmla="*/ 19 h 19"/>
              <a:gd name="T4" fmla="*/ 423 w 423"/>
              <a:gd name="T5" fmla="*/ 19 h 19"/>
              <a:gd name="T6" fmla="*/ 211 w 423"/>
              <a:gd name="T7" fmla="*/ 19 h 19"/>
              <a:gd name="T8" fmla="*/ 211 w 423"/>
              <a:gd name="T9" fmla="*/ 19 h 19"/>
              <a:gd name="T10" fmla="*/ 211 w 423"/>
              <a:gd name="T11" fmla="*/ 0 h 19"/>
              <a:gd name="T12" fmla="*/ 0 w 423"/>
              <a:gd name="T13" fmla="*/ 0 h 19"/>
              <a:gd name="T14" fmla="*/ 0 w 423"/>
              <a:gd name="T15" fmla="*/ 0 h 19"/>
              <a:gd name="T16" fmla="*/ 423 w 423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19">
                <a:moveTo>
                  <a:pt x="0" y="19"/>
                </a:moveTo>
                <a:lnTo>
                  <a:pt x="0" y="19"/>
                </a:lnTo>
                <a:lnTo>
                  <a:pt x="423" y="19"/>
                </a:lnTo>
                <a:moveTo>
                  <a:pt x="211" y="19"/>
                </a:moveTo>
                <a:lnTo>
                  <a:pt x="211" y="19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5" name="Freeform 42">
            <a:extLst>
              <a:ext uri="{FF2B5EF4-FFF2-40B4-BE49-F238E27FC236}">
                <a16:creationId xmlns:a16="http://schemas.microsoft.com/office/drawing/2014/main" id="{824232A0-B6CA-A7D5-D82E-9CC196567A69}"/>
              </a:ext>
            </a:extLst>
          </p:cNvPr>
          <p:cNvSpPr>
            <a:spLocks noEditPoints="1"/>
          </p:cNvSpPr>
          <p:nvPr/>
        </p:nvSpPr>
        <p:spPr bwMode="auto">
          <a:xfrm>
            <a:off x="5604176" y="2296143"/>
            <a:ext cx="110069" cy="226626"/>
          </a:xfrm>
          <a:custGeom>
            <a:avLst/>
            <a:gdLst>
              <a:gd name="T0" fmla="*/ 0 w 423"/>
              <a:gd name="T1" fmla="*/ 991 h 991"/>
              <a:gd name="T2" fmla="*/ 0 w 423"/>
              <a:gd name="T3" fmla="*/ 991 h 991"/>
              <a:gd name="T4" fmla="*/ 423 w 423"/>
              <a:gd name="T5" fmla="*/ 991 h 991"/>
              <a:gd name="T6" fmla="*/ 212 w 423"/>
              <a:gd name="T7" fmla="*/ 991 h 991"/>
              <a:gd name="T8" fmla="*/ 212 w 423"/>
              <a:gd name="T9" fmla="*/ 991 h 991"/>
              <a:gd name="T10" fmla="*/ 212 w 423"/>
              <a:gd name="T11" fmla="*/ 0 h 991"/>
              <a:gd name="T12" fmla="*/ 0 w 423"/>
              <a:gd name="T13" fmla="*/ 0 h 991"/>
              <a:gd name="T14" fmla="*/ 0 w 423"/>
              <a:gd name="T15" fmla="*/ 0 h 991"/>
              <a:gd name="T16" fmla="*/ 423 w 423"/>
              <a:gd name="T17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991">
                <a:moveTo>
                  <a:pt x="0" y="991"/>
                </a:moveTo>
                <a:lnTo>
                  <a:pt x="0" y="991"/>
                </a:lnTo>
                <a:lnTo>
                  <a:pt x="423" y="991"/>
                </a:lnTo>
                <a:moveTo>
                  <a:pt x="212" y="991"/>
                </a:moveTo>
                <a:lnTo>
                  <a:pt x="212" y="991"/>
                </a:lnTo>
                <a:lnTo>
                  <a:pt x="212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6" name="Freeform 43">
            <a:extLst>
              <a:ext uri="{FF2B5EF4-FFF2-40B4-BE49-F238E27FC236}">
                <a16:creationId xmlns:a16="http://schemas.microsoft.com/office/drawing/2014/main" id="{35EB8390-EF65-D703-15A0-79AA390B56BA}"/>
              </a:ext>
            </a:extLst>
          </p:cNvPr>
          <p:cNvSpPr>
            <a:spLocks noEditPoints="1"/>
          </p:cNvSpPr>
          <p:nvPr/>
        </p:nvSpPr>
        <p:spPr bwMode="auto">
          <a:xfrm>
            <a:off x="5889170" y="2418876"/>
            <a:ext cx="109457" cy="143189"/>
          </a:xfrm>
          <a:custGeom>
            <a:avLst/>
            <a:gdLst>
              <a:gd name="T0" fmla="*/ 0 w 423"/>
              <a:gd name="T1" fmla="*/ 628 h 628"/>
              <a:gd name="T2" fmla="*/ 0 w 423"/>
              <a:gd name="T3" fmla="*/ 628 h 628"/>
              <a:gd name="T4" fmla="*/ 423 w 423"/>
              <a:gd name="T5" fmla="*/ 628 h 628"/>
              <a:gd name="T6" fmla="*/ 211 w 423"/>
              <a:gd name="T7" fmla="*/ 628 h 628"/>
              <a:gd name="T8" fmla="*/ 211 w 423"/>
              <a:gd name="T9" fmla="*/ 628 h 628"/>
              <a:gd name="T10" fmla="*/ 211 w 423"/>
              <a:gd name="T11" fmla="*/ 0 h 628"/>
              <a:gd name="T12" fmla="*/ 0 w 423"/>
              <a:gd name="T13" fmla="*/ 0 h 628"/>
              <a:gd name="T14" fmla="*/ 0 w 423"/>
              <a:gd name="T15" fmla="*/ 0 h 628"/>
              <a:gd name="T16" fmla="*/ 423 w 423"/>
              <a:gd name="T17" fmla="*/ 0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628">
                <a:moveTo>
                  <a:pt x="0" y="628"/>
                </a:moveTo>
                <a:lnTo>
                  <a:pt x="0" y="628"/>
                </a:lnTo>
                <a:lnTo>
                  <a:pt x="423" y="628"/>
                </a:lnTo>
                <a:moveTo>
                  <a:pt x="211" y="628"/>
                </a:moveTo>
                <a:lnTo>
                  <a:pt x="211" y="628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Freeform 44">
            <a:extLst>
              <a:ext uri="{FF2B5EF4-FFF2-40B4-BE49-F238E27FC236}">
                <a16:creationId xmlns:a16="http://schemas.microsoft.com/office/drawing/2014/main" id="{955CBA49-CD1B-E57A-EBCA-D484B47DBDF9}"/>
              </a:ext>
            </a:extLst>
          </p:cNvPr>
          <p:cNvSpPr>
            <a:spLocks noEditPoints="1"/>
          </p:cNvSpPr>
          <p:nvPr/>
        </p:nvSpPr>
        <p:spPr bwMode="auto">
          <a:xfrm>
            <a:off x="6180755" y="2510927"/>
            <a:ext cx="110069" cy="118965"/>
          </a:xfrm>
          <a:custGeom>
            <a:avLst/>
            <a:gdLst>
              <a:gd name="T0" fmla="*/ 0 w 423"/>
              <a:gd name="T1" fmla="*/ 520 h 520"/>
              <a:gd name="T2" fmla="*/ 0 w 423"/>
              <a:gd name="T3" fmla="*/ 520 h 520"/>
              <a:gd name="T4" fmla="*/ 423 w 423"/>
              <a:gd name="T5" fmla="*/ 520 h 520"/>
              <a:gd name="T6" fmla="*/ 211 w 423"/>
              <a:gd name="T7" fmla="*/ 520 h 520"/>
              <a:gd name="T8" fmla="*/ 211 w 423"/>
              <a:gd name="T9" fmla="*/ 520 h 520"/>
              <a:gd name="T10" fmla="*/ 211 w 423"/>
              <a:gd name="T11" fmla="*/ 0 h 520"/>
              <a:gd name="T12" fmla="*/ 0 w 423"/>
              <a:gd name="T13" fmla="*/ 0 h 520"/>
              <a:gd name="T14" fmla="*/ 0 w 423"/>
              <a:gd name="T15" fmla="*/ 0 h 520"/>
              <a:gd name="T16" fmla="*/ 423 w 423"/>
              <a:gd name="T17" fmla="*/ 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520">
                <a:moveTo>
                  <a:pt x="0" y="520"/>
                </a:moveTo>
                <a:lnTo>
                  <a:pt x="0" y="520"/>
                </a:lnTo>
                <a:lnTo>
                  <a:pt x="423" y="520"/>
                </a:lnTo>
                <a:moveTo>
                  <a:pt x="211" y="520"/>
                </a:moveTo>
                <a:lnTo>
                  <a:pt x="211" y="520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Freeform 45">
            <a:extLst>
              <a:ext uri="{FF2B5EF4-FFF2-40B4-BE49-F238E27FC236}">
                <a16:creationId xmlns:a16="http://schemas.microsoft.com/office/drawing/2014/main" id="{53B69172-9D4F-05D7-6A85-EB0995A80886}"/>
              </a:ext>
            </a:extLst>
          </p:cNvPr>
          <p:cNvSpPr>
            <a:spLocks/>
          </p:cNvSpPr>
          <p:nvPr/>
        </p:nvSpPr>
        <p:spPr bwMode="auto">
          <a:xfrm>
            <a:off x="5366887" y="3081530"/>
            <a:ext cx="38524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Freeform 46">
            <a:extLst>
              <a:ext uri="{FF2B5EF4-FFF2-40B4-BE49-F238E27FC236}">
                <a16:creationId xmlns:a16="http://schemas.microsoft.com/office/drawing/2014/main" id="{06B55B78-5664-B47D-6153-8CC90E3269DE}"/>
              </a:ext>
            </a:extLst>
          </p:cNvPr>
          <p:cNvSpPr>
            <a:spLocks/>
          </p:cNvSpPr>
          <p:nvPr/>
        </p:nvSpPr>
        <p:spPr bwMode="auto">
          <a:xfrm>
            <a:off x="5289227" y="3081530"/>
            <a:ext cx="38524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Freeform 47">
            <a:extLst>
              <a:ext uri="{FF2B5EF4-FFF2-40B4-BE49-F238E27FC236}">
                <a16:creationId xmlns:a16="http://schemas.microsoft.com/office/drawing/2014/main" id="{E91F48EB-58DB-E22D-7E7D-527ED9C34E68}"/>
              </a:ext>
            </a:extLst>
          </p:cNvPr>
          <p:cNvSpPr>
            <a:spLocks/>
          </p:cNvSpPr>
          <p:nvPr/>
        </p:nvSpPr>
        <p:spPr bwMode="auto">
          <a:xfrm>
            <a:off x="5327752" y="3081530"/>
            <a:ext cx="39135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Freeform 48">
            <a:extLst>
              <a:ext uri="{FF2B5EF4-FFF2-40B4-BE49-F238E27FC236}">
                <a16:creationId xmlns:a16="http://schemas.microsoft.com/office/drawing/2014/main" id="{C6306952-A97B-11C3-1BF0-6DD7446A0F99}"/>
              </a:ext>
            </a:extLst>
          </p:cNvPr>
          <p:cNvSpPr>
            <a:spLocks/>
          </p:cNvSpPr>
          <p:nvPr/>
        </p:nvSpPr>
        <p:spPr bwMode="auto">
          <a:xfrm>
            <a:off x="5405411" y="3081530"/>
            <a:ext cx="38524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Freeform 49">
            <a:extLst>
              <a:ext uri="{FF2B5EF4-FFF2-40B4-BE49-F238E27FC236}">
                <a16:creationId xmlns:a16="http://schemas.microsoft.com/office/drawing/2014/main" id="{EEFF86DB-0409-68AD-BC39-EE842DCF5A8B}"/>
              </a:ext>
            </a:extLst>
          </p:cNvPr>
          <p:cNvSpPr>
            <a:spLocks/>
          </p:cNvSpPr>
          <p:nvPr/>
        </p:nvSpPr>
        <p:spPr bwMode="auto">
          <a:xfrm>
            <a:off x="5250703" y="3081530"/>
            <a:ext cx="38524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Freeform 50">
            <a:extLst>
              <a:ext uri="{FF2B5EF4-FFF2-40B4-BE49-F238E27FC236}">
                <a16:creationId xmlns:a16="http://schemas.microsoft.com/office/drawing/2014/main" id="{76F9DD92-9413-3492-8882-EF88D4595952}"/>
              </a:ext>
            </a:extLst>
          </p:cNvPr>
          <p:cNvSpPr>
            <a:spLocks/>
          </p:cNvSpPr>
          <p:nvPr/>
        </p:nvSpPr>
        <p:spPr bwMode="auto">
          <a:xfrm>
            <a:off x="5443935" y="3081530"/>
            <a:ext cx="38524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Freeform 51">
            <a:extLst>
              <a:ext uri="{FF2B5EF4-FFF2-40B4-BE49-F238E27FC236}">
                <a16:creationId xmlns:a16="http://schemas.microsoft.com/office/drawing/2014/main" id="{37A147D1-32EC-CBB3-81C1-4EF47A62C786}"/>
              </a:ext>
            </a:extLst>
          </p:cNvPr>
          <p:cNvSpPr>
            <a:spLocks/>
          </p:cNvSpPr>
          <p:nvPr/>
        </p:nvSpPr>
        <p:spPr bwMode="auto">
          <a:xfrm>
            <a:off x="5638420" y="2718713"/>
            <a:ext cx="38524" cy="33374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Freeform 52">
            <a:extLst>
              <a:ext uri="{FF2B5EF4-FFF2-40B4-BE49-F238E27FC236}">
                <a16:creationId xmlns:a16="http://schemas.microsoft.com/office/drawing/2014/main" id="{F1084A65-22D7-E6EE-7F04-1075967B6F1F}"/>
              </a:ext>
            </a:extLst>
          </p:cNvPr>
          <p:cNvSpPr>
            <a:spLocks/>
          </p:cNvSpPr>
          <p:nvPr/>
        </p:nvSpPr>
        <p:spPr bwMode="auto">
          <a:xfrm>
            <a:off x="5638420" y="2654116"/>
            <a:ext cx="38524" cy="33374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Freeform 53">
            <a:extLst>
              <a:ext uri="{FF2B5EF4-FFF2-40B4-BE49-F238E27FC236}">
                <a16:creationId xmlns:a16="http://schemas.microsoft.com/office/drawing/2014/main" id="{F5757E16-880A-A555-6FA6-5C04B3BEFFAA}"/>
              </a:ext>
            </a:extLst>
          </p:cNvPr>
          <p:cNvSpPr>
            <a:spLocks/>
          </p:cNvSpPr>
          <p:nvPr/>
        </p:nvSpPr>
        <p:spPr bwMode="auto">
          <a:xfrm>
            <a:off x="5638420" y="2506082"/>
            <a:ext cx="38524" cy="34451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Freeform 54">
            <a:extLst>
              <a:ext uri="{FF2B5EF4-FFF2-40B4-BE49-F238E27FC236}">
                <a16:creationId xmlns:a16="http://schemas.microsoft.com/office/drawing/2014/main" id="{1535CD6A-E28E-F324-FC4F-14C919EB8540}"/>
              </a:ext>
            </a:extLst>
          </p:cNvPr>
          <p:cNvSpPr>
            <a:spLocks/>
          </p:cNvSpPr>
          <p:nvPr/>
        </p:nvSpPr>
        <p:spPr bwMode="auto">
          <a:xfrm>
            <a:off x="5638420" y="2291300"/>
            <a:ext cx="38524" cy="33913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Freeform 55">
            <a:extLst>
              <a:ext uri="{FF2B5EF4-FFF2-40B4-BE49-F238E27FC236}">
                <a16:creationId xmlns:a16="http://schemas.microsoft.com/office/drawing/2014/main" id="{BD63BDD1-FCF6-A215-F95B-D51DC87584B8}"/>
              </a:ext>
            </a:extLst>
          </p:cNvPr>
          <p:cNvSpPr>
            <a:spLocks/>
          </p:cNvSpPr>
          <p:nvPr/>
        </p:nvSpPr>
        <p:spPr bwMode="auto">
          <a:xfrm>
            <a:off x="5657376" y="2087820"/>
            <a:ext cx="39135" cy="3391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Freeform 56">
            <a:extLst>
              <a:ext uri="{FF2B5EF4-FFF2-40B4-BE49-F238E27FC236}">
                <a16:creationId xmlns:a16="http://schemas.microsoft.com/office/drawing/2014/main" id="{97723F48-DBB7-360B-9368-C60974E6D3A3}"/>
              </a:ext>
            </a:extLst>
          </p:cNvPr>
          <p:cNvSpPr>
            <a:spLocks/>
          </p:cNvSpPr>
          <p:nvPr/>
        </p:nvSpPr>
        <p:spPr bwMode="auto">
          <a:xfrm>
            <a:off x="5618852" y="2087820"/>
            <a:ext cx="38524" cy="33913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5 w 149"/>
              <a:gd name="T5" fmla="*/ 149 h 149"/>
              <a:gd name="T6" fmla="*/ 0 w 149"/>
              <a:gd name="T7" fmla="*/ 74 h 149"/>
              <a:gd name="T8" fmla="*/ 75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5" y="149"/>
                </a:cubicBezTo>
                <a:cubicBezTo>
                  <a:pt x="34" y="149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Freeform 57">
            <a:extLst>
              <a:ext uri="{FF2B5EF4-FFF2-40B4-BE49-F238E27FC236}">
                <a16:creationId xmlns:a16="http://schemas.microsoft.com/office/drawing/2014/main" id="{91991BF9-C9A5-9F8C-6F05-4BA675716596}"/>
              </a:ext>
            </a:extLst>
          </p:cNvPr>
          <p:cNvSpPr>
            <a:spLocks/>
          </p:cNvSpPr>
          <p:nvPr/>
        </p:nvSpPr>
        <p:spPr bwMode="auto">
          <a:xfrm>
            <a:off x="5942370" y="2663806"/>
            <a:ext cx="37913" cy="3391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Freeform 58">
            <a:extLst>
              <a:ext uri="{FF2B5EF4-FFF2-40B4-BE49-F238E27FC236}">
                <a16:creationId xmlns:a16="http://schemas.microsoft.com/office/drawing/2014/main" id="{395B6855-8FCE-57A3-DF80-F7CD245FB97F}"/>
              </a:ext>
            </a:extLst>
          </p:cNvPr>
          <p:cNvSpPr>
            <a:spLocks/>
          </p:cNvSpPr>
          <p:nvPr/>
        </p:nvSpPr>
        <p:spPr bwMode="auto">
          <a:xfrm>
            <a:off x="5903234" y="2663806"/>
            <a:ext cx="38524" cy="3391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Freeform 59">
            <a:extLst>
              <a:ext uri="{FF2B5EF4-FFF2-40B4-BE49-F238E27FC236}">
                <a16:creationId xmlns:a16="http://schemas.microsoft.com/office/drawing/2014/main" id="{A37B128A-B291-DE15-CEA8-315E13F59AA1}"/>
              </a:ext>
            </a:extLst>
          </p:cNvPr>
          <p:cNvSpPr>
            <a:spLocks/>
          </p:cNvSpPr>
          <p:nvPr/>
        </p:nvSpPr>
        <p:spPr bwMode="auto">
          <a:xfrm>
            <a:off x="5922802" y="2535152"/>
            <a:ext cx="38524" cy="33913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Freeform 60">
            <a:extLst>
              <a:ext uri="{FF2B5EF4-FFF2-40B4-BE49-F238E27FC236}">
                <a16:creationId xmlns:a16="http://schemas.microsoft.com/office/drawing/2014/main" id="{EA464E82-311B-C5E6-F048-700E4F642438}"/>
              </a:ext>
            </a:extLst>
          </p:cNvPr>
          <p:cNvSpPr>
            <a:spLocks/>
          </p:cNvSpPr>
          <p:nvPr/>
        </p:nvSpPr>
        <p:spPr bwMode="auto">
          <a:xfrm>
            <a:off x="5922802" y="2402189"/>
            <a:ext cx="38524" cy="33913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Freeform 61">
            <a:extLst>
              <a:ext uri="{FF2B5EF4-FFF2-40B4-BE49-F238E27FC236}">
                <a16:creationId xmlns:a16="http://schemas.microsoft.com/office/drawing/2014/main" id="{94A77C55-BB50-B17D-9E9C-6A329F7D1B6A}"/>
              </a:ext>
            </a:extLst>
          </p:cNvPr>
          <p:cNvSpPr>
            <a:spLocks/>
          </p:cNvSpPr>
          <p:nvPr/>
        </p:nvSpPr>
        <p:spPr bwMode="auto">
          <a:xfrm>
            <a:off x="5942370" y="2282687"/>
            <a:ext cx="37913" cy="3445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Freeform 62">
            <a:extLst>
              <a:ext uri="{FF2B5EF4-FFF2-40B4-BE49-F238E27FC236}">
                <a16:creationId xmlns:a16="http://schemas.microsoft.com/office/drawing/2014/main" id="{AE70DE3B-087F-895D-9DD5-E8B8CCAF711C}"/>
              </a:ext>
            </a:extLst>
          </p:cNvPr>
          <p:cNvSpPr>
            <a:spLocks/>
          </p:cNvSpPr>
          <p:nvPr/>
        </p:nvSpPr>
        <p:spPr bwMode="auto">
          <a:xfrm>
            <a:off x="5903234" y="2282687"/>
            <a:ext cx="38524" cy="3445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Freeform 63">
            <a:extLst>
              <a:ext uri="{FF2B5EF4-FFF2-40B4-BE49-F238E27FC236}">
                <a16:creationId xmlns:a16="http://schemas.microsoft.com/office/drawing/2014/main" id="{1421480C-E05E-E456-7932-889763F0EB69}"/>
              </a:ext>
            </a:extLst>
          </p:cNvPr>
          <p:cNvSpPr>
            <a:spLocks/>
          </p:cNvSpPr>
          <p:nvPr/>
        </p:nvSpPr>
        <p:spPr bwMode="auto">
          <a:xfrm>
            <a:off x="6214999" y="2745089"/>
            <a:ext cx="38524" cy="3391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reeform 64">
            <a:extLst>
              <a:ext uri="{FF2B5EF4-FFF2-40B4-BE49-F238E27FC236}">
                <a16:creationId xmlns:a16="http://schemas.microsoft.com/office/drawing/2014/main" id="{EBF02503-A226-58EC-8BAF-BACF4708E783}"/>
              </a:ext>
            </a:extLst>
          </p:cNvPr>
          <p:cNvSpPr>
            <a:spLocks/>
          </p:cNvSpPr>
          <p:nvPr/>
        </p:nvSpPr>
        <p:spPr bwMode="auto">
          <a:xfrm>
            <a:off x="6214999" y="2705793"/>
            <a:ext cx="38524" cy="3391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Freeform 65">
            <a:extLst>
              <a:ext uri="{FF2B5EF4-FFF2-40B4-BE49-F238E27FC236}">
                <a16:creationId xmlns:a16="http://schemas.microsoft.com/office/drawing/2014/main" id="{FA234705-6FA4-6631-7A1A-FE618067F81B}"/>
              </a:ext>
            </a:extLst>
          </p:cNvPr>
          <p:cNvSpPr>
            <a:spLocks/>
          </p:cNvSpPr>
          <p:nvPr/>
        </p:nvSpPr>
        <p:spPr bwMode="auto">
          <a:xfrm>
            <a:off x="6214999" y="2542687"/>
            <a:ext cx="38524" cy="3391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Freeform 66">
            <a:extLst>
              <a:ext uri="{FF2B5EF4-FFF2-40B4-BE49-F238E27FC236}">
                <a16:creationId xmlns:a16="http://schemas.microsoft.com/office/drawing/2014/main" id="{3B914104-DF32-2BDC-4781-642E99538375}"/>
              </a:ext>
            </a:extLst>
          </p:cNvPr>
          <p:cNvSpPr>
            <a:spLocks/>
          </p:cNvSpPr>
          <p:nvPr/>
        </p:nvSpPr>
        <p:spPr bwMode="auto">
          <a:xfrm>
            <a:off x="6214999" y="2496393"/>
            <a:ext cx="38524" cy="3391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Freeform 67">
            <a:extLst>
              <a:ext uri="{FF2B5EF4-FFF2-40B4-BE49-F238E27FC236}">
                <a16:creationId xmlns:a16="http://schemas.microsoft.com/office/drawing/2014/main" id="{6F064E6A-2953-8D69-C0D1-E1D1DD842D22}"/>
              </a:ext>
            </a:extLst>
          </p:cNvPr>
          <p:cNvSpPr>
            <a:spLocks/>
          </p:cNvSpPr>
          <p:nvPr/>
        </p:nvSpPr>
        <p:spPr bwMode="auto">
          <a:xfrm>
            <a:off x="6214999" y="2436103"/>
            <a:ext cx="38524" cy="33913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Freeform 68">
            <a:extLst>
              <a:ext uri="{FF2B5EF4-FFF2-40B4-BE49-F238E27FC236}">
                <a16:creationId xmlns:a16="http://schemas.microsoft.com/office/drawing/2014/main" id="{93CB3EF7-D995-EB14-8C73-4FA024C8FB3E}"/>
              </a:ext>
            </a:extLst>
          </p:cNvPr>
          <p:cNvSpPr>
            <a:spLocks/>
          </p:cNvSpPr>
          <p:nvPr/>
        </p:nvSpPr>
        <p:spPr bwMode="auto">
          <a:xfrm>
            <a:off x="6214999" y="2384427"/>
            <a:ext cx="38524" cy="33913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Freeform 69">
            <a:extLst>
              <a:ext uri="{FF2B5EF4-FFF2-40B4-BE49-F238E27FC236}">
                <a16:creationId xmlns:a16="http://schemas.microsoft.com/office/drawing/2014/main" id="{5F1E0D37-608E-C5DC-73A3-2D1FD4EEC053}"/>
              </a:ext>
            </a:extLst>
          </p:cNvPr>
          <p:cNvSpPr>
            <a:spLocks/>
          </p:cNvSpPr>
          <p:nvPr/>
        </p:nvSpPr>
        <p:spPr bwMode="auto">
          <a:xfrm>
            <a:off x="5209121" y="1869270"/>
            <a:ext cx="0" cy="1282239"/>
          </a:xfrm>
          <a:custGeom>
            <a:avLst/>
            <a:gdLst>
              <a:gd name="T0" fmla="*/ 5613 h 5613"/>
              <a:gd name="T1" fmla="*/ 5613 h 5613"/>
              <a:gd name="T2" fmla="*/ 0 h 56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613">
                <a:moveTo>
                  <a:pt x="0" y="5613"/>
                </a:moveTo>
                <a:lnTo>
                  <a:pt x="0" y="5613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Freeform 70">
            <a:extLst>
              <a:ext uri="{FF2B5EF4-FFF2-40B4-BE49-F238E27FC236}">
                <a16:creationId xmlns:a16="http://schemas.microsoft.com/office/drawing/2014/main" id="{6231BDD6-4B96-1B79-750F-FEC642B43EA6}"/>
              </a:ext>
            </a:extLst>
          </p:cNvPr>
          <p:cNvSpPr>
            <a:spLocks/>
          </p:cNvSpPr>
          <p:nvPr/>
        </p:nvSpPr>
        <p:spPr bwMode="auto">
          <a:xfrm>
            <a:off x="5184662" y="3153985"/>
            <a:ext cx="1192473" cy="15503"/>
          </a:xfrm>
          <a:custGeom>
            <a:avLst/>
            <a:gdLst>
              <a:gd name="T0" fmla="*/ 6653 w 6653"/>
              <a:gd name="T1" fmla="*/ 6653 w 6653"/>
              <a:gd name="T2" fmla="*/ 0 w 665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53">
                <a:moveTo>
                  <a:pt x="6653" y="0"/>
                </a:moveTo>
                <a:lnTo>
                  <a:pt x="6653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テキスト ボックス 154">
            <a:extLst>
              <a:ext uri="{FF2B5EF4-FFF2-40B4-BE49-F238E27FC236}">
                <a16:creationId xmlns:a16="http://schemas.microsoft.com/office/drawing/2014/main" id="{F64032B8-B1C8-83D2-19EC-774A83EAC9D3}"/>
              </a:ext>
            </a:extLst>
          </p:cNvPr>
          <p:cNvSpPr txBox="1"/>
          <p:nvPr/>
        </p:nvSpPr>
        <p:spPr>
          <a:xfrm>
            <a:off x="4930059" y="1766469"/>
            <a:ext cx="311963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56" name="テキスト ボックス 155">
            <a:extLst>
              <a:ext uri="{FF2B5EF4-FFF2-40B4-BE49-F238E27FC236}">
                <a16:creationId xmlns:a16="http://schemas.microsoft.com/office/drawing/2014/main" id="{3D586294-2CD7-8423-5848-79DDF000587B}"/>
              </a:ext>
            </a:extLst>
          </p:cNvPr>
          <p:cNvSpPr txBox="1"/>
          <p:nvPr/>
        </p:nvSpPr>
        <p:spPr>
          <a:xfrm>
            <a:off x="4930059" y="2028636"/>
            <a:ext cx="311963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57" name="テキスト ボックス 156">
            <a:extLst>
              <a:ext uri="{FF2B5EF4-FFF2-40B4-BE49-F238E27FC236}">
                <a16:creationId xmlns:a16="http://schemas.microsoft.com/office/drawing/2014/main" id="{70245756-FDB3-21C4-D3DB-E3B8914CBE96}"/>
              </a:ext>
            </a:extLst>
          </p:cNvPr>
          <p:cNvSpPr txBox="1"/>
          <p:nvPr/>
        </p:nvSpPr>
        <p:spPr>
          <a:xfrm>
            <a:off x="4930059" y="2283240"/>
            <a:ext cx="311963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5F728112-BA25-7368-8B17-C1969CFCBFF9}"/>
              </a:ext>
            </a:extLst>
          </p:cNvPr>
          <p:cNvSpPr txBox="1"/>
          <p:nvPr/>
        </p:nvSpPr>
        <p:spPr>
          <a:xfrm>
            <a:off x="4930059" y="2542887"/>
            <a:ext cx="311963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59" name="テキスト ボックス 158">
            <a:extLst>
              <a:ext uri="{FF2B5EF4-FFF2-40B4-BE49-F238E27FC236}">
                <a16:creationId xmlns:a16="http://schemas.microsoft.com/office/drawing/2014/main" id="{F743B5C2-CEB7-5E96-8FF4-284731FC7301}"/>
              </a:ext>
            </a:extLst>
          </p:cNvPr>
          <p:cNvSpPr txBox="1"/>
          <p:nvPr/>
        </p:nvSpPr>
        <p:spPr>
          <a:xfrm>
            <a:off x="5001921" y="2797492"/>
            <a:ext cx="240101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60" name="テキスト ボックス 159">
            <a:extLst>
              <a:ext uri="{FF2B5EF4-FFF2-40B4-BE49-F238E27FC236}">
                <a16:creationId xmlns:a16="http://schemas.microsoft.com/office/drawing/2014/main" id="{1DDDA401-8291-03A2-2797-F5315D3741AF}"/>
              </a:ext>
            </a:extLst>
          </p:cNvPr>
          <p:cNvSpPr txBox="1"/>
          <p:nvPr/>
        </p:nvSpPr>
        <p:spPr>
          <a:xfrm>
            <a:off x="5001921" y="3052097"/>
            <a:ext cx="240101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6" name="テキスト ボックス 235">
            <a:extLst>
              <a:ext uri="{FF2B5EF4-FFF2-40B4-BE49-F238E27FC236}">
                <a16:creationId xmlns:a16="http://schemas.microsoft.com/office/drawing/2014/main" id="{F1FA7297-C7F1-24CD-A6AE-2416550F26E0}"/>
              </a:ext>
            </a:extLst>
          </p:cNvPr>
          <p:cNvSpPr txBox="1"/>
          <p:nvPr/>
        </p:nvSpPr>
        <p:spPr>
          <a:xfrm>
            <a:off x="5277336" y="3140115"/>
            <a:ext cx="178278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7" name="テキスト ボックス 236">
            <a:extLst>
              <a:ext uri="{FF2B5EF4-FFF2-40B4-BE49-F238E27FC236}">
                <a16:creationId xmlns:a16="http://schemas.microsoft.com/office/drawing/2014/main" id="{322F9943-371C-D497-9ABF-8973C5D45845}"/>
              </a:ext>
            </a:extLst>
          </p:cNvPr>
          <p:cNvSpPr txBox="1"/>
          <p:nvPr/>
        </p:nvSpPr>
        <p:spPr>
          <a:xfrm>
            <a:off x="5519099" y="3140115"/>
            <a:ext cx="270461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38" name="テキスト ボックス 237">
            <a:extLst>
              <a:ext uri="{FF2B5EF4-FFF2-40B4-BE49-F238E27FC236}">
                <a16:creationId xmlns:a16="http://schemas.microsoft.com/office/drawing/2014/main" id="{BEAFD2DF-12F8-1183-B889-8237A8BB8A0D}"/>
              </a:ext>
            </a:extLst>
          </p:cNvPr>
          <p:cNvSpPr txBox="1"/>
          <p:nvPr/>
        </p:nvSpPr>
        <p:spPr>
          <a:xfrm>
            <a:off x="5790475" y="3133423"/>
            <a:ext cx="298093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39" name="テキスト ボックス 238">
            <a:extLst>
              <a:ext uri="{FF2B5EF4-FFF2-40B4-BE49-F238E27FC236}">
                <a16:creationId xmlns:a16="http://schemas.microsoft.com/office/drawing/2014/main" id="{1138641C-D7BE-F438-00F1-895C3014AF46}"/>
              </a:ext>
            </a:extLst>
          </p:cNvPr>
          <p:cNvSpPr txBox="1"/>
          <p:nvPr/>
        </p:nvSpPr>
        <p:spPr>
          <a:xfrm>
            <a:off x="6073861" y="3140115"/>
            <a:ext cx="316152" cy="2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616" name="Freeform 24">
            <a:extLst>
              <a:ext uri="{FF2B5EF4-FFF2-40B4-BE49-F238E27FC236}">
                <a16:creationId xmlns:a16="http://schemas.microsoft.com/office/drawing/2014/main" id="{E8D6D5F4-ED2B-C7CE-B700-83226376FA06}"/>
              </a:ext>
            </a:extLst>
          </p:cNvPr>
          <p:cNvSpPr>
            <a:spLocks/>
          </p:cNvSpPr>
          <p:nvPr/>
        </p:nvSpPr>
        <p:spPr bwMode="auto">
          <a:xfrm>
            <a:off x="6801387" y="2900073"/>
            <a:ext cx="2294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7" name="Freeform 25">
            <a:extLst>
              <a:ext uri="{FF2B5EF4-FFF2-40B4-BE49-F238E27FC236}">
                <a16:creationId xmlns:a16="http://schemas.microsoft.com/office/drawing/2014/main" id="{C7F62707-CAA2-680C-E463-47BC68234A19}"/>
              </a:ext>
            </a:extLst>
          </p:cNvPr>
          <p:cNvSpPr>
            <a:spLocks/>
          </p:cNvSpPr>
          <p:nvPr/>
        </p:nvSpPr>
        <p:spPr bwMode="auto">
          <a:xfrm>
            <a:off x="6801387" y="2644487"/>
            <a:ext cx="2294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8" name="Freeform 26">
            <a:extLst>
              <a:ext uri="{FF2B5EF4-FFF2-40B4-BE49-F238E27FC236}">
                <a16:creationId xmlns:a16="http://schemas.microsoft.com/office/drawing/2014/main" id="{4B78B48B-6865-0988-232D-DBA5A77D4BCA}"/>
              </a:ext>
            </a:extLst>
          </p:cNvPr>
          <p:cNvSpPr>
            <a:spLocks/>
          </p:cNvSpPr>
          <p:nvPr/>
        </p:nvSpPr>
        <p:spPr bwMode="auto">
          <a:xfrm>
            <a:off x="6801387" y="2385159"/>
            <a:ext cx="2294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7" name="Freeform 27">
            <a:extLst>
              <a:ext uri="{FF2B5EF4-FFF2-40B4-BE49-F238E27FC236}">
                <a16:creationId xmlns:a16="http://schemas.microsoft.com/office/drawing/2014/main" id="{C18C7731-8ED0-0787-EFD9-901F139D6FF6}"/>
              </a:ext>
            </a:extLst>
          </p:cNvPr>
          <p:cNvSpPr>
            <a:spLocks/>
          </p:cNvSpPr>
          <p:nvPr/>
        </p:nvSpPr>
        <p:spPr bwMode="auto">
          <a:xfrm>
            <a:off x="6801387" y="2129039"/>
            <a:ext cx="2294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8" name="Freeform 28">
            <a:extLst>
              <a:ext uri="{FF2B5EF4-FFF2-40B4-BE49-F238E27FC236}">
                <a16:creationId xmlns:a16="http://schemas.microsoft.com/office/drawing/2014/main" id="{D78056D3-3922-27E9-B354-A749F93DFEE4}"/>
              </a:ext>
            </a:extLst>
          </p:cNvPr>
          <p:cNvSpPr>
            <a:spLocks/>
          </p:cNvSpPr>
          <p:nvPr/>
        </p:nvSpPr>
        <p:spPr bwMode="auto">
          <a:xfrm>
            <a:off x="6801387" y="1872919"/>
            <a:ext cx="22940" cy="0"/>
          </a:xfrm>
          <a:custGeom>
            <a:avLst/>
            <a:gdLst>
              <a:gd name="T0" fmla="*/ 0 w 93"/>
              <a:gd name="T1" fmla="*/ 0 w 93"/>
              <a:gd name="T2" fmla="*/ 93 w 9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">
                <a:moveTo>
                  <a:pt x="0" y="0"/>
                </a:moveTo>
                <a:lnTo>
                  <a:pt x="0" y="0"/>
                </a:lnTo>
                <a:lnTo>
                  <a:pt x="9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0" name="Freeform 36">
            <a:extLst>
              <a:ext uri="{FF2B5EF4-FFF2-40B4-BE49-F238E27FC236}">
                <a16:creationId xmlns:a16="http://schemas.microsoft.com/office/drawing/2014/main" id="{900D1ACA-ABC1-7542-32F7-58CA08A13B70}"/>
              </a:ext>
            </a:extLst>
          </p:cNvPr>
          <p:cNvSpPr>
            <a:spLocks/>
          </p:cNvSpPr>
          <p:nvPr/>
        </p:nvSpPr>
        <p:spPr bwMode="auto">
          <a:xfrm>
            <a:off x="6880565" y="3028183"/>
            <a:ext cx="212774" cy="131536"/>
          </a:xfrm>
          <a:custGeom>
            <a:avLst/>
            <a:gdLst>
              <a:gd name="T0" fmla="*/ 0 w 867"/>
              <a:gd name="T1" fmla="*/ 0 h 575"/>
              <a:gd name="T2" fmla="*/ 0 w 867"/>
              <a:gd name="T3" fmla="*/ 0 h 575"/>
              <a:gd name="T4" fmla="*/ 867 w 867"/>
              <a:gd name="T5" fmla="*/ 0 h 575"/>
              <a:gd name="T6" fmla="*/ 867 w 867"/>
              <a:gd name="T7" fmla="*/ 575 h 575"/>
              <a:gd name="T8" fmla="*/ 0 w 867"/>
              <a:gd name="T9" fmla="*/ 575 h 575"/>
              <a:gd name="T10" fmla="*/ 0 w 867"/>
              <a:gd name="T11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575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575"/>
                </a:lnTo>
                <a:lnTo>
                  <a:pt x="0" y="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1" name="Freeform 37">
            <a:extLst>
              <a:ext uri="{FF2B5EF4-FFF2-40B4-BE49-F238E27FC236}">
                <a16:creationId xmlns:a16="http://schemas.microsoft.com/office/drawing/2014/main" id="{3282CA16-47D6-7E06-BE0A-3A37D518C52F}"/>
              </a:ext>
            </a:extLst>
          </p:cNvPr>
          <p:cNvSpPr>
            <a:spLocks/>
          </p:cNvSpPr>
          <p:nvPr/>
        </p:nvSpPr>
        <p:spPr bwMode="auto">
          <a:xfrm>
            <a:off x="7154048" y="2274795"/>
            <a:ext cx="212774" cy="884924"/>
          </a:xfrm>
          <a:custGeom>
            <a:avLst/>
            <a:gdLst>
              <a:gd name="T0" fmla="*/ 0 w 867"/>
              <a:gd name="T1" fmla="*/ 0 h 3872"/>
              <a:gd name="T2" fmla="*/ 0 w 867"/>
              <a:gd name="T3" fmla="*/ 0 h 3872"/>
              <a:gd name="T4" fmla="*/ 867 w 867"/>
              <a:gd name="T5" fmla="*/ 0 h 3872"/>
              <a:gd name="T6" fmla="*/ 867 w 867"/>
              <a:gd name="T7" fmla="*/ 3872 h 3872"/>
              <a:gd name="T8" fmla="*/ 0 w 867"/>
              <a:gd name="T9" fmla="*/ 3872 h 3872"/>
              <a:gd name="T10" fmla="*/ 0 w 867"/>
              <a:gd name="T11" fmla="*/ 0 h 3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3872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3872"/>
                </a:lnTo>
                <a:lnTo>
                  <a:pt x="0" y="3872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388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2" name="Freeform 38">
            <a:extLst>
              <a:ext uri="{FF2B5EF4-FFF2-40B4-BE49-F238E27FC236}">
                <a16:creationId xmlns:a16="http://schemas.microsoft.com/office/drawing/2014/main" id="{101A30A4-5B10-FD20-CCE3-3CD236C153A7}"/>
              </a:ext>
            </a:extLst>
          </p:cNvPr>
          <p:cNvSpPr>
            <a:spLocks/>
          </p:cNvSpPr>
          <p:nvPr/>
        </p:nvSpPr>
        <p:spPr bwMode="auto">
          <a:xfrm>
            <a:off x="7435909" y="2228275"/>
            <a:ext cx="212201" cy="931442"/>
          </a:xfrm>
          <a:custGeom>
            <a:avLst/>
            <a:gdLst>
              <a:gd name="T0" fmla="*/ 0 w 867"/>
              <a:gd name="T1" fmla="*/ 0 h 4075"/>
              <a:gd name="T2" fmla="*/ 0 w 867"/>
              <a:gd name="T3" fmla="*/ 0 h 4075"/>
              <a:gd name="T4" fmla="*/ 867 w 867"/>
              <a:gd name="T5" fmla="*/ 0 h 4075"/>
              <a:gd name="T6" fmla="*/ 867 w 867"/>
              <a:gd name="T7" fmla="*/ 4075 h 4075"/>
              <a:gd name="T8" fmla="*/ 0 w 867"/>
              <a:gd name="T9" fmla="*/ 4075 h 4075"/>
              <a:gd name="T10" fmla="*/ 0 w 867"/>
              <a:gd name="T11" fmla="*/ 0 h 4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075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4075"/>
                </a:lnTo>
                <a:lnTo>
                  <a:pt x="0" y="4075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3" name="Freeform 39">
            <a:extLst>
              <a:ext uri="{FF2B5EF4-FFF2-40B4-BE49-F238E27FC236}">
                <a16:creationId xmlns:a16="http://schemas.microsoft.com/office/drawing/2014/main" id="{35261F13-FD4C-4341-AD7E-5353D7C5BC26}"/>
              </a:ext>
            </a:extLst>
          </p:cNvPr>
          <p:cNvSpPr>
            <a:spLocks/>
          </p:cNvSpPr>
          <p:nvPr/>
        </p:nvSpPr>
        <p:spPr bwMode="auto">
          <a:xfrm>
            <a:off x="7720149" y="2264100"/>
            <a:ext cx="212201" cy="895618"/>
          </a:xfrm>
          <a:custGeom>
            <a:avLst/>
            <a:gdLst>
              <a:gd name="T0" fmla="*/ 0 w 867"/>
              <a:gd name="T1" fmla="*/ 0 h 3918"/>
              <a:gd name="T2" fmla="*/ 0 w 867"/>
              <a:gd name="T3" fmla="*/ 0 h 3918"/>
              <a:gd name="T4" fmla="*/ 867 w 867"/>
              <a:gd name="T5" fmla="*/ 0 h 3918"/>
              <a:gd name="T6" fmla="*/ 867 w 867"/>
              <a:gd name="T7" fmla="*/ 3918 h 3918"/>
              <a:gd name="T8" fmla="*/ 0 w 867"/>
              <a:gd name="T9" fmla="*/ 3918 h 3918"/>
              <a:gd name="T10" fmla="*/ 0 w 867"/>
              <a:gd name="T11" fmla="*/ 0 h 3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3918">
                <a:moveTo>
                  <a:pt x="0" y="0"/>
                </a:moveTo>
                <a:lnTo>
                  <a:pt x="0" y="0"/>
                </a:lnTo>
                <a:lnTo>
                  <a:pt x="867" y="0"/>
                </a:lnTo>
                <a:lnTo>
                  <a:pt x="867" y="3918"/>
                </a:lnTo>
                <a:lnTo>
                  <a:pt x="0" y="3918"/>
                </a:lnTo>
                <a:lnTo>
                  <a:pt x="0" y="0"/>
                </a:lnTo>
                <a:close/>
              </a:path>
            </a:pathLst>
          </a:custGeom>
          <a:solidFill>
            <a:srgbClr val="FF4E4C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4" name="Freeform 40">
            <a:extLst>
              <a:ext uri="{FF2B5EF4-FFF2-40B4-BE49-F238E27FC236}">
                <a16:creationId xmlns:a16="http://schemas.microsoft.com/office/drawing/2014/main" id="{A7F4D3FC-1A09-20C0-4BF9-2C53B7DD0F53}"/>
              </a:ext>
            </a:extLst>
          </p:cNvPr>
          <p:cNvSpPr>
            <a:spLocks noEditPoints="1"/>
          </p:cNvSpPr>
          <p:nvPr/>
        </p:nvSpPr>
        <p:spPr bwMode="auto">
          <a:xfrm>
            <a:off x="6936769" y="3011072"/>
            <a:ext cx="103806" cy="40637"/>
          </a:xfrm>
          <a:custGeom>
            <a:avLst/>
            <a:gdLst>
              <a:gd name="T0" fmla="*/ 0 w 423"/>
              <a:gd name="T1" fmla="*/ 177 h 177"/>
              <a:gd name="T2" fmla="*/ 0 w 423"/>
              <a:gd name="T3" fmla="*/ 177 h 177"/>
              <a:gd name="T4" fmla="*/ 423 w 423"/>
              <a:gd name="T5" fmla="*/ 177 h 177"/>
              <a:gd name="T6" fmla="*/ 211 w 423"/>
              <a:gd name="T7" fmla="*/ 177 h 177"/>
              <a:gd name="T8" fmla="*/ 211 w 423"/>
              <a:gd name="T9" fmla="*/ 177 h 177"/>
              <a:gd name="T10" fmla="*/ 211 w 423"/>
              <a:gd name="T11" fmla="*/ 0 h 177"/>
              <a:gd name="T12" fmla="*/ 0 w 423"/>
              <a:gd name="T13" fmla="*/ 0 h 177"/>
              <a:gd name="T14" fmla="*/ 0 w 423"/>
              <a:gd name="T15" fmla="*/ 0 h 177"/>
              <a:gd name="T16" fmla="*/ 423 w 423"/>
              <a:gd name="T17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177">
                <a:moveTo>
                  <a:pt x="0" y="177"/>
                </a:moveTo>
                <a:lnTo>
                  <a:pt x="0" y="177"/>
                </a:lnTo>
                <a:lnTo>
                  <a:pt x="423" y="177"/>
                </a:lnTo>
                <a:moveTo>
                  <a:pt x="211" y="177"/>
                </a:moveTo>
                <a:lnTo>
                  <a:pt x="211" y="177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5" name="Freeform 41">
            <a:extLst>
              <a:ext uri="{FF2B5EF4-FFF2-40B4-BE49-F238E27FC236}">
                <a16:creationId xmlns:a16="http://schemas.microsoft.com/office/drawing/2014/main" id="{72626E70-F330-BE13-3B04-F434D91715E9}"/>
              </a:ext>
            </a:extLst>
          </p:cNvPr>
          <p:cNvSpPr>
            <a:spLocks noEditPoints="1"/>
          </p:cNvSpPr>
          <p:nvPr/>
        </p:nvSpPr>
        <p:spPr bwMode="auto">
          <a:xfrm>
            <a:off x="7210253" y="2174806"/>
            <a:ext cx="103806" cy="205858"/>
          </a:xfrm>
          <a:custGeom>
            <a:avLst/>
            <a:gdLst>
              <a:gd name="T0" fmla="*/ 0 w 423"/>
              <a:gd name="T1" fmla="*/ 901 h 901"/>
              <a:gd name="T2" fmla="*/ 0 w 423"/>
              <a:gd name="T3" fmla="*/ 901 h 901"/>
              <a:gd name="T4" fmla="*/ 423 w 423"/>
              <a:gd name="T5" fmla="*/ 901 h 901"/>
              <a:gd name="T6" fmla="*/ 212 w 423"/>
              <a:gd name="T7" fmla="*/ 901 h 901"/>
              <a:gd name="T8" fmla="*/ 212 w 423"/>
              <a:gd name="T9" fmla="*/ 901 h 901"/>
              <a:gd name="T10" fmla="*/ 212 w 423"/>
              <a:gd name="T11" fmla="*/ 0 h 901"/>
              <a:gd name="T12" fmla="*/ 0 w 423"/>
              <a:gd name="T13" fmla="*/ 0 h 901"/>
              <a:gd name="T14" fmla="*/ 0 w 423"/>
              <a:gd name="T15" fmla="*/ 0 h 901"/>
              <a:gd name="T16" fmla="*/ 423 w 423"/>
              <a:gd name="T17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901">
                <a:moveTo>
                  <a:pt x="0" y="901"/>
                </a:moveTo>
                <a:lnTo>
                  <a:pt x="0" y="901"/>
                </a:lnTo>
                <a:lnTo>
                  <a:pt x="423" y="901"/>
                </a:lnTo>
                <a:moveTo>
                  <a:pt x="212" y="901"/>
                </a:moveTo>
                <a:lnTo>
                  <a:pt x="212" y="901"/>
                </a:lnTo>
                <a:lnTo>
                  <a:pt x="212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6" name="Freeform 42">
            <a:extLst>
              <a:ext uri="{FF2B5EF4-FFF2-40B4-BE49-F238E27FC236}">
                <a16:creationId xmlns:a16="http://schemas.microsoft.com/office/drawing/2014/main" id="{4084838B-2C04-11F7-DCCF-26239DD4418C}"/>
              </a:ext>
            </a:extLst>
          </p:cNvPr>
          <p:cNvSpPr>
            <a:spLocks noEditPoints="1"/>
          </p:cNvSpPr>
          <p:nvPr/>
        </p:nvSpPr>
        <p:spPr bwMode="auto">
          <a:xfrm>
            <a:off x="7491540" y="2146466"/>
            <a:ext cx="103806" cy="170034"/>
          </a:xfrm>
          <a:custGeom>
            <a:avLst/>
            <a:gdLst>
              <a:gd name="T0" fmla="*/ 0 w 423"/>
              <a:gd name="T1" fmla="*/ 744 h 744"/>
              <a:gd name="T2" fmla="*/ 0 w 423"/>
              <a:gd name="T3" fmla="*/ 744 h 744"/>
              <a:gd name="T4" fmla="*/ 423 w 423"/>
              <a:gd name="T5" fmla="*/ 744 h 744"/>
              <a:gd name="T6" fmla="*/ 211 w 423"/>
              <a:gd name="T7" fmla="*/ 744 h 744"/>
              <a:gd name="T8" fmla="*/ 211 w 423"/>
              <a:gd name="T9" fmla="*/ 744 h 744"/>
              <a:gd name="T10" fmla="*/ 211 w 423"/>
              <a:gd name="T11" fmla="*/ 0 h 744"/>
              <a:gd name="T12" fmla="*/ 0 w 423"/>
              <a:gd name="T13" fmla="*/ 0 h 744"/>
              <a:gd name="T14" fmla="*/ 0 w 423"/>
              <a:gd name="T15" fmla="*/ 0 h 744"/>
              <a:gd name="T16" fmla="*/ 423 w 423"/>
              <a:gd name="T1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744">
                <a:moveTo>
                  <a:pt x="0" y="744"/>
                </a:moveTo>
                <a:lnTo>
                  <a:pt x="0" y="744"/>
                </a:lnTo>
                <a:lnTo>
                  <a:pt x="423" y="744"/>
                </a:lnTo>
                <a:moveTo>
                  <a:pt x="211" y="744"/>
                </a:moveTo>
                <a:lnTo>
                  <a:pt x="211" y="744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D14B4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7" name="Freeform 43">
            <a:extLst>
              <a:ext uri="{FF2B5EF4-FFF2-40B4-BE49-F238E27FC236}">
                <a16:creationId xmlns:a16="http://schemas.microsoft.com/office/drawing/2014/main" id="{2AEF6384-7016-4FE6-9786-C3C9C5B4FF5C}"/>
              </a:ext>
            </a:extLst>
          </p:cNvPr>
          <p:cNvSpPr>
            <a:spLocks noEditPoints="1"/>
          </p:cNvSpPr>
          <p:nvPr/>
        </p:nvSpPr>
        <p:spPr bwMode="auto">
          <a:xfrm>
            <a:off x="7776353" y="2178013"/>
            <a:ext cx="103233" cy="178054"/>
          </a:xfrm>
          <a:custGeom>
            <a:avLst/>
            <a:gdLst>
              <a:gd name="T0" fmla="*/ 0 w 423"/>
              <a:gd name="T1" fmla="*/ 778 h 778"/>
              <a:gd name="T2" fmla="*/ 0 w 423"/>
              <a:gd name="T3" fmla="*/ 778 h 778"/>
              <a:gd name="T4" fmla="*/ 423 w 423"/>
              <a:gd name="T5" fmla="*/ 778 h 778"/>
              <a:gd name="T6" fmla="*/ 211 w 423"/>
              <a:gd name="T7" fmla="*/ 778 h 778"/>
              <a:gd name="T8" fmla="*/ 211 w 423"/>
              <a:gd name="T9" fmla="*/ 778 h 778"/>
              <a:gd name="T10" fmla="*/ 211 w 423"/>
              <a:gd name="T11" fmla="*/ 0 h 778"/>
              <a:gd name="T12" fmla="*/ 0 w 423"/>
              <a:gd name="T13" fmla="*/ 0 h 778"/>
              <a:gd name="T14" fmla="*/ 0 w 423"/>
              <a:gd name="T15" fmla="*/ 0 h 778"/>
              <a:gd name="T16" fmla="*/ 423 w 423"/>
              <a:gd name="T17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778">
                <a:moveTo>
                  <a:pt x="0" y="778"/>
                </a:moveTo>
                <a:lnTo>
                  <a:pt x="0" y="778"/>
                </a:lnTo>
                <a:lnTo>
                  <a:pt x="423" y="778"/>
                </a:lnTo>
                <a:moveTo>
                  <a:pt x="211" y="778"/>
                </a:moveTo>
                <a:lnTo>
                  <a:pt x="211" y="778"/>
                </a:lnTo>
                <a:lnTo>
                  <a:pt x="211" y="0"/>
                </a:lnTo>
                <a:moveTo>
                  <a:pt x="0" y="0"/>
                </a:moveTo>
                <a:lnTo>
                  <a:pt x="0" y="0"/>
                </a:lnTo>
                <a:lnTo>
                  <a:pt x="423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8" name="Freeform 44">
            <a:extLst>
              <a:ext uri="{FF2B5EF4-FFF2-40B4-BE49-F238E27FC236}">
                <a16:creationId xmlns:a16="http://schemas.microsoft.com/office/drawing/2014/main" id="{0FBA1765-974D-D6B6-286B-5D0E824ED5A8}"/>
              </a:ext>
            </a:extLst>
          </p:cNvPr>
          <p:cNvSpPr>
            <a:spLocks/>
          </p:cNvSpPr>
          <p:nvPr/>
        </p:nvSpPr>
        <p:spPr bwMode="auto">
          <a:xfrm>
            <a:off x="6968886" y="3052779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9" name="Freeform 45">
            <a:extLst>
              <a:ext uri="{FF2B5EF4-FFF2-40B4-BE49-F238E27FC236}">
                <a16:creationId xmlns:a16="http://schemas.microsoft.com/office/drawing/2014/main" id="{ED8B7FFE-7ED1-AF46-D3CF-899F8469F3C5}"/>
              </a:ext>
            </a:extLst>
          </p:cNvPr>
          <p:cNvSpPr>
            <a:spLocks/>
          </p:cNvSpPr>
          <p:nvPr/>
        </p:nvSpPr>
        <p:spPr bwMode="auto">
          <a:xfrm>
            <a:off x="7005018" y="3052779"/>
            <a:ext cx="36705" cy="34221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5 w 149"/>
              <a:gd name="T5" fmla="*/ 149 h 149"/>
              <a:gd name="T6" fmla="*/ 0 w 149"/>
              <a:gd name="T7" fmla="*/ 75 h 149"/>
              <a:gd name="T8" fmla="*/ 75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0" name="Freeform 46">
            <a:extLst>
              <a:ext uri="{FF2B5EF4-FFF2-40B4-BE49-F238E27FC236}">
                <a16:creationId xmlns:a16="http://schemas.microsoft.com/office/drawing/2014/main" id="{7F517E9B-ED6C-72F7-2818-D4CDA6263031}"/>
              </a:ext>
            </a:extLst>
          </p:cNvPr>
          <p:cNvSpPr>
            <a:spLocks/>
          </p:cNvSpPr>
          <p:nvPr/>
        </p:nvSpPr>
        <p:spPr bwMode="auto">
          <a:xfrm>
            <a:off x="6932181" y="3052779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1" name="Freeform 47">
            <a:extLst>
              <a:ext uri="{FF2B5EF4-FFF2-40B4-BE49-F238E27FC236}">
                <a16:creationId xmlns:a16="http://schemas.microsoft.com/office/drawing/2014/main" id="{D4744636-03A5-F8FD-2D57-16AC4D6B5014}"/>
              </a:ext>
            </a:extLst>
          </p:cNvPr>
          <p:cNvSpPr>
            <a:spLocks/>
          </p:cNvSpPr>
          <p:nvPr/>
        </p:nvSpPr>
        <p:spPr bwMode="auto">
          <a:xfrm>
            <a:off x="6968886" y="3005725"/>
            <a:ext cx="36132" cy="33686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2" name="Freeform 48">
            <a:extLst>
              <a:ext uri="{FF2B5EF4-FFF2-40B4-BE49-F238E27FC236}">
                <a16:creationId xmlns:a16="http://schemas.microsoft.com/office/drawing/2014/main" id="{9D482992-021E-4F3E-5103-20D7096122DD}"/>
              </a:ext>
            </a:extLst>
          </p:cNvPr>
          <p:cNvSpPr>
            <a:spLocks/>
          </p:cNvSpPr>
          <p:nvPr/>
        </p:nvSpPr>
        <p:spPr bwMode="auto">
          <a:xfrm>
            <a:off x="6968886" y="2968831"/>
            <a:ext cx="36132" cy="34221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3" name="Freeform 49">
            <a:extLst>
              <a:ext uri="{FF2B5EF4-FFF2-40B4-BE49-F238E27FC236}">
                <a16:creationId xmlns:a16="http://schemas.microsoft.com/office/drawing/2014/main" id="{3F95B7A8-1F35-9118-D352-A3E5B1B64BEA}"/>
              </a:ext>
            </a:extLst>
          </p:cNvPr>
          <p:cNvSpPr>
            <a:spLocks/>
          </p:cNvSpPr>
          <p:nvPr/>
        </p:nvSpPr>
        <p:spPr bwMode="auto">
          <a:xfrm>
            <a:off x="6968886" y="2932472"/>
            <a:ext cx="36132" cy="34221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4" name="Freeform 50">
            <a:extLst>
              <a:ext uri="{FF2B5EF4-FFF2-40B4-BE49-F238E27FC236}">
                <a16:creationId xmlns:a16="http://schemas.microsoft.com/office/drawing/2014/main" id="{7498CE50-9D08-D62D-924C-50DE62C386E4}"/>
              </a:ext>
            </a:extLst>
          </p:cNvPr>
          <p:cNvSpPr>
            <a:spLocks/>
          </p:cNvSpPr>
          <p:nvPr/>
        </p:nvSpPr>
        <p:spPr bwMode="auto">
          <a:xfrm>
            <a:off x="7242370" y="2683838"/>
            <a:ext cx="36132" cy="33686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5" name="Freeform 51">
            <a:extLst>
              <a:ext uri="{FF2B5EF4-FFF2-40B4-BE49-F238E27FC236}">
                <a16:creationId xmlns:a16="http://schemas.microsoft.com/office/drawing/2014/main" id="{DBC252E2-4BF2-A8E5-8FC0-0489D9CC456C}"/>
              </a:ext>
            </a:extLst>
          </p:cNvPr>
          <p:cNvSpPr>
            <a:spLocks/>
          </p:cNvSpPr>
          <p:nvPr/>
        </p:nvSpPr>
        <p:spPr bwMode="auto">
          <a:xfrm>
            <a:off x="7242370" y="2435203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" name="Freeform 52">
            <a:extLst>
              <a:ext uri="{FF2B5EF4-FFF2-40B4-BE49-F238E27FC236}">
                <a16:creationId xmlns:a16="http://schemas.microsoft.com/office/drawing/2014/main" id="{699629A4-B578-3968-F2D8-576749681DAC}"/>
              </a:ext>
            </a:extLst>
          </p:cNvPr>
          <p:cNvSpPr>
            <a:spLocks/>
          </p:cNvSpPr>
          <p:nvPr/>
        </p:nvSpPr>
        <p:spPr bwMode="auto">
          <a:xfrm>
            <a:off x="7242370" y="2190311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7" name="Freeform 53">
            <a:extLst>
              <a:ext uri="{FF2B5EF4-FFF2-40B4-BE49-F238E27FC236}">
                <a16:creationId xmlns:a16="http://schemas.microsoft.com/office/drawing/2014/main" id="{EE611468-65DA-8884-E2A8-CDEF4B71A29A}"/>
              </a:ext>
            </a:extLst>
          </p:cNvPr>
          <p:cNvSpPr>
            <a:spLocks/>
          </p:cNvSpPr>
          <p:nvPr/>
        </p:nvSpPr>
        <p:spPr bwMode="auto">
          <a:xfrm>
            <a:off x="7242370" y="2147001"/>
            <a:ext cx="36132" cy="33686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8" name="Freeform 54">
            <a:extLst>
              <a:ext uri="{FF2B5EF4-FFF2-40B4-BE49-F238E27FC236}">
                <a16:creationId xmlns:a16="http://schemas.microsoft.com/office/drawing/2014/main" id="{6DFB7605-53FB-A754-D01E-C28199D4CC1A}"/>
              </a:ext>
            </a:extLst>
          </p:cNvPr>
          <p:cNvSpPr>
            <a:spLocks/>
          </p:cNvSpPr>
          <p:nvPr/>
        </p:nvSpPr>
        <p:spPr bwMode="auto">
          <a:xfrm>
            <a:off x="7242370" y="2082303"/>
            <a:ext cx="36132" cy="33686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9" name="Freeform 55">
            <a:extLst>
              <a:ext uri="{FF2B5EF4-FFF2-40B4-BE49-F238E27FC236}">
                <a16:creationId xmlns:a16="http://schemas.microsoft.com/office/drawing/2014/main" id="{24424339-5116-544B-1397-048CAB074A16}"/>
              </a:ext>
            </a:extLst>
          </p:cNvPr>
          <p:cNvSpPr>
            <a:spLocks/>
          </p:cNvSpPr>
          <p:nvPr/>
        </p:nvSpPr>
        <p:spPr bwMode="auto">
          <a:xfrm>
            <a:off x="7242370" y="2017070"/>
            <a:ext cx="36132" cy="34221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0" name="Freeform 56">
            <a:extLst>
              <a:ext uri="{FF2B5EF4-FFF2-40B4-BE49-F238E27FC236}">
                <a16:creationId xmlns:a16="http://schemas.microsoft.com/office/drawing/2014/main" id="{14DAC632-FA05-5940-E9C6-4C5916604CB0}"/>
              </a:ext>
            </a:extLst>
          </p:cNvPr>
          <p:cNvSpPr>
            <a:spLocks/>
          </p:cNvSpPr>
          <p:nvPr/>
        </p:nvSpPr>
        <p:spPr bwMode="auto">
          <a:xfrm>
            <a:off x="7523657" y="2498298"/>
            <a:ext cx="36705" cy="34221"/>
          </a:xfrm>
          <a:custGeom>
            <a:avLst/>
            <a:gdLst>
              <a:gd name="T0" fmla="*/ 149 w 149"/>
              <a:gd name="T1" fmla="*/ 74 h 149"/>
              <a:gd name="T2" fmla="*/ 149 w 149"/>
              <a:gd name="T3" fmla="*/ 74 h 149"/>
              <a:gd name="T4" fmla="*/ 74 w 149"/>
              <a:gd name="T5" fmla="*/ 149 h 149"/>
              <a:gd name="T6" fmla="*/ 0 w 149"/>
              <a:gd name="T7" fmla="*/ 74 h 149"/>
              <a:gd name="T8" fmla="*/ 74 w 149"/>
              <a:gd name="T9" fmla="*/ 0 h 149"/>
              <a:gd name="T10" fmla="*/ 149 w 149"/>
              <a:gd name="T11" fmla="*/ 74 h 149"/>
              <a:gd name="T12" fmla="*/ 149 w 149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1" name="Freeform 57">
            <a:extLst>
              <a:ext uri="{FF2B5EF4-FFF2-40B4-BE49-F238E27FC236}">
                <a16:creationId xmlns:a16="http://schemas.microsoft.com/office/drawing/2014/main" id="{6C0FA0C2-4467-A731-BB83-E09AEFBB067C}"/>
              </a:ext>
            </a:extLst>
          </p:cNvPr>
          <p:cNvSpPr>
            <a:spLocks/>
          </p:cNvSpPr>
          <p:nvPr/>
        </p:nvSpPr>
        <p:spPr bwMode="auto">
          <a:xfrm>
            <a:off x="7542009" y="2281745"/>
            <a:ext cx="36132" cy="34221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2" name="Freeform 58">
            <a:extLst>
              <a:ext uri="{FF2B5EF4-FFF2-40B4-BE49-F238E27FC236}">
                <a16:creationId xmlns:a16="http://schemas.microsoft.com/office/drawing/2014/main" id="{5A816FFE-0442-BE9C-C112-509514685FA1}"/>
              </a:ext>
            </a:extLst>
          </p:cNvPr>
          <p:cNvSpPr>
            <a:spLocks/>
          </p:cNvSpPr>
          <p:nvPr/>
        </p:nvSpPr>
        <p:spPr bwMode="auto">
          <a:xfrm>
            <a:off x="7505304" y="2281745"/>
            <a:ext cx="36705" cy="34221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3" name="Freeform 59">
            <a:extLst>
              <a:ext uri="{FF2B5EF4-FFF2-40B4-BE49-F238E27FC236}">
                <a16:creationId xmlns:a16="http://schemas.microsoft.com/office/drawing/2014/main" id="{870608AD-2539-C67F-2807-C45C20FEE0D3}"/>
              </a:ext>
            </a:extLst>
          </p:cNvPr>
          <p:cNvSpPr>
            <a:spLocks/>
          </p:cNvSpPr>
          <p:nvPr/>
        </p:nvSpPr>
        <p:spPr bwMode="auto">
          <a:xfrm>
            <a:off x="7523657" y="2245386"/>
            <a:ext cx="36705" cy="33686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4" name="Freeform 60">
            <a:extLst>
              <a:ext uri="{FF2B5EF4-FFF2-40B4-BE49-F238E27FC236}">
                <a16:creationId xmlns:a16="http://schemas.microsoft.com/office/drawing/2014/main" id="{5AD8D6F4-05E7-1596-A1EF-EB78E7B1BBB7}"/>
              </a:ext>
            </a:extLst>
          </p:cNvPr>
          <p:cNvSpPr>
            <a:spLocks/>
          </p:cNvSpPr>
          <p:nvPr/>
        </p:nvSpPr>
        <p:spPr bwMode="auto">
          <a:xfrm>
            <a:off x="7523657" y="2086046"/>
            <a:ext cx="36705" cy="33686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5" name="Freeform 61">
            <a:extLst>
              <a:ext uri="{FF2B5EF4-FFF2-40B4-BE49-F238E27FC236}">
                <a16:creationId xmlns:a16="http://schemas.microsoft.com/office/drawing/2014/main" id="{C936D6EA-2CD7-6113-1D28-779B92FC3DF5}"/>
              </a:ext>
            </a:extLst>
          </p:cNvPr>
          <p:cNvSpPr>
            <a:spLocks/>
          </p:cNvSpPr>
          <p:nvPr/>
        </p:nvSpPr>
        <p:spPr bwMode="auto">
          <a:xfrm>
            <a:off x="7523657" y="1883395"/>
            <a:ext cx="36705" cy="34221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" name="Freeform 62">
            <a:extLst>
              <a:ext uri="{FF2B5EF4-FFF2-40B4-BE49-F238E27FC236}">
                <a16:creationId xmlns:a16="http://schemas.microsoft.com/office/drawing/2014/main" id="{301AE42D-3C6A-270B-1789-5E10EA920915}"/>
              </a:ext>
            </a:extLst>
          </p:cNvPr>
          <p:cNvSpPr>
            <a:spLocks/>
          </p:cNvSpPr>
          <p:nvPr/>
        </p:nvSpPr>
        <p:spPr bwMode="auto">
          <a:xfrm>
            <a:off x="7808470" y="2661915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7" name="Freeform 63">
            <a:extLst>
              <a:ext uri="{FF2B5EF4-FFF2-40B4-BE49-F238E27FC236}">
                <a16:creationId xmlns:a16="http://schemas.microsoft.com/office/drawing/2014/main" id="{BF0E20C6-9C59-D071-BC81-DE5EE6BC01D7}"/>
              </a:ext>
            </a:extLst>
          </p:cNvPr>
          <p:cNvSpPr>
            <a:spLocks/>
          </p:cNvSpPr>
          <p:nvPr/>
        </p:nvSpPr>
        <p:spPr bwMode="auto">
          <a:xfrm>
            <a:off x="7808470" y="2276398"/>
            <a:ext cx="36132" cy="33686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8" name="Freeform 64">
            <a:extLst>
              <a:ext uri="{FF2B5EF4-FFF2-40B4-BE49-F238E27FC236}">
                <a16:creationId xmlns:a16="http://schemas.microsoft.com/office/drawing/2014/main" id="{34CAD2B8-D3F8-C03C-580B-7C76863FCF8B}"/>
              </a:ext>
            </a:extLst>
          </p:cNvPr>
          <p:cNvSpPr>
            <a:spLocks/>
          </p:cNvSpPr>
          <p:nvPr/>
        </p:nvSpPr>
        <p:spPr bwMode="auto">
          <a:xfrm>
            <a:off x="7808470" y="2217047"/>
            <a:ext cx="36132" cy="33686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9" name="Freeform 65">
            <a:extLst>
              <a:ext uri="{FF2B5EF4-FFF2-40B4-BE49-F238E27FC236}">
                <a16:creationId xmlns:a16="http://schemas.microsoft.com/office/drawing/2014/main" id="{BFEA9D7D-52C0-9B5E-CFAA-19121800F22D}"/>
              </a:ext>
            </a:extLst>
          </p:cNvPr>
          <p:cNvSpPr>
            <a:spLocks/>
          </p:cNvSpPr>
          <p:nvPr/>
        </p:nvSpPr>
        <p:spPr bwMode="auto">
          <a:xfrm>
            <a:off x="7808470" y="2166250"/>
            <a:ext cx="36132" cy="33686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0" name="Freeform 66">
            <a:extLst>
              <a:ext uri="{FF2B5EF4-FFF2-40B4-BE49-F238E27FC236}">
                <a16:creationId xmlns:a16="http://schemas.microsoft.com/office/drawing/2014/main" id="{EB77F39D-5ACD-93A0-FE2A-5AE21F5361D2}"/>
              </a:ext>
            </a:extLst>
          </p:cNvPr>
          <p:cNvSpPr>
            <a:spLocks/>
          </p:cNvSpPr>
          <p:nvPr/>
        </p:nvSpPr>
        <p:spPr bwMode="auto">
          <a:xfrm>
            <a:off x="7808470" y="2129356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1" name="Freeform 67">
            <a:extLst>
              <a:ext uri="{FF2B5EF4-FFF2-40B4-BE49-F238E27FC236}">
                <a16:creationId xmlns:a16="http://schemas.microsoft.com/office/drawing/2014/main" id="{63C5436E-C503-1E47-563F-1996CC07DF40}"/>
              </a:ext>
            </a:extLst>
          </p:cNvPr>
          <p:cNvSpPr>
            <a:spLocks/>
          </p:cNvSpPr>
          <p:nvPr/>
        </p:nvSpPr>
        <p:spPr bwMode="auto">
          <a:xfrm>
            <a:off x="7808470" y="2037389"/>
            <a:ext cx="36132" cy="34221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2" name="Freeform 68">
            <a:extLst>
              <a:ext uri="{FF2B5EF4-FFF2-40B4-BE49-F238E27FC236}">
                <a16:creationId xmlns:a16="http://schemas.microsoft.com/office/drawing/2014/main" id="{344DEC5C-AF2E-E06B-CA14-AEF707F684FE}"/>
              </a:ext>
            </a:extLst>
          </p:cNvPr>
          <p:cNvSpPr>
            <a:spLocks/>
          </p:cNvSpPr>
          <p:nvPr/>
        </p:nvSpPr>
        <p:spPr bwMode="auto">
          <a:xfrm>
            <a:off x="6824327" y="1872919"/>
            <a:ext cx="0" cy="1283273"/>
          </a:xfrm>
          <a:custGeom>
            <a:avLst/>
            <a:gdLst>
              <a:gd name="T0" fmla="*/ 5613 h 5613"/>
              <a:gd name="T1" fmla="*/ 5613 h 5613"/>
              <a:gd name="T2" fmla="*/ 0 h 56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613">
                <a:moveTo>
                  <a:pt x="0" y="5613"/>
                </a:moveTo>
                <a:lnTo>
                  <a:pt x="0" y="5613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3" name="Freeform 69">
            <a:extLst>
              <a:ext uri="{FF2B5EF4-FFF2-40B4-BE49-F238E27FC236}">
                <a16:creationId xmlns:a16="http://schemas.microsoft.com/office/drawing/2014/main" id="{6B070A55-E811-BCCE-13DF-E94514C9859C}"/>
              </a:ext>
            </a:extLst>
          </p:cNvPr>
          <p:cNvSpPr>
            <a:spLocks/>
          </p:cNvSpPr>
          <p:nvPr/>
        </p:nvSpPr>
        <p:spPr bwMode="auto">
          <a:xfrm>
            <a:off x="6809442" y="3158331"/>
            <a:ext cx="1182934" cy="17110"/>
          </a:xfrm>
          <a:custGeom>
            <a:avLst/>
            <a:gdLst>
              <a:gd name="T0" fmla="*/ 6653 w 6653"/>
              <a:gd name="T1" fmla="*/ 6653 w 6653"/>
              <a:gd name="T2" fmla="*/ 0 w 665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53">
                <a:moveTo>
                  <a:pt x="6653" y="0"/>
                </a:moveTo>
                <a:lnTo>
                  <a:pt x="6653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テキスト ボックス 200">
            <a:extLst>
              <a:ext uri="{FF2B5EF4-FFF2-40B4-BE49-F238E27FC236}">
                <a16:creationId xmlns:a16="http://schemas.microsoft.com/office/drawing/2014/main" id="{9259FD48-F087-48B1-9C4E-2E1020E09069}"/>
              </a:ext>
            </a:extLst>
          </p:cNvPr>
          <p:cNvSpPr txBox="1"/>
          <p:nvPr/>
        </p:nvSpPr>
        <p:spPr>
          <a:xfrm>
            <a:off x="6559665" y="1761486"/>
            <a:ext cx="293604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03" name="テキスト ボックス 202">
            <a:extLst>
              <a:ext uri="{FF2B5EF4-FFF2-40B4-BE49-F238E27FC236}">
                <a16:creationId xmlns:a16="http://schemas.microsoft.com/office/drawing/2014/main" id="{5C462811-1D85-73B0-635D-9A5B2D96D160}"/>
              </a:ext>
            </a:extLst>
          </p:cNvPr>
          <p:cNvSpPr txBox="1"/>
          <p:nvPr/>
        </p:nvSpPr>
        <p:spPr>
          <a:xfrm>
            <a:off x="6606121" y="2019392"/>
            <a:ext cx="247148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04" name="テキスト ボックス 203">
            <a:extLst>
              <a:ext uri="{FF2B5EF4-FFF2-40B4-BE49-F238E27FC236}">
                <a16:creationId xmlns:a16="http://schemas.microsoft.com/office/drawing/2014/main" id="{C47B1189-3C6A-B3E8-69C9-E7463DA63DA4}"/>
              </a:ext>
            </a:extLst>
          </p:cNvPr>
          <p:cNvSpPr txBox="1"/>
          <p:nvPr/>
        </p:nvSpPr>
        <p:spPr>
          <a:xfrm>
            <a:off x="6606121" y="2274795"/>
            <a:ext cx="247148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05" name="テキスト ボックス 204">
            <a:extLst>
              <a:ext uri="{FF2B5EF4-FFF2-40B4-BE49-F238E27FC236}">
                <a16:creationId xmlns:a16="http://schemas.microsoft.com/office/drawing/2014/main" id="{3E7D1EBA-99BD-6B06-E4C7-44463070F9B7}"/>
              </a:ext>
            </a:extLst>
          </p:cNvPr>
          <p:cNvSpPr txBox="1"/>
          <p:nvPr/>
        </p:nvSpPr>
        <p:spPr>
          <a:xfrm>
            <a:off x="6616865" y="2535204"/>
            <a:ext cx="247148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6" name="テキスト ボックス 205">
            <a:extLst>
              <a:ext uri="{FF2B5EF4-FFF2-40B4-BE49-F238E27FC236}">
                <a16:creationId xmlns:a16="http://schemas.microsoft.com/office/drawing/2014/main" id="{6162DFB1-7406-5DFE-3758-26CFFFA65D56}"/>
              </a:ext>
            </a:extLst>
          </p:cNvPr>
          <p:cNvSpPr txBox="1"/>
          <p:nvPr/>
        </p:nvSpPr>
        <p:spPr>
          <a:xfrm>
            <a:off x="6619550" y="2788104"/>
            <a:ext cx="247148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F6DD3CA8-7E80-A1FD-F1AD-9EC382744829}"/>
              </a:ext>
            </a:extLst>
          </p:cNvPr>
          <p:cNvSpPr txBox="1"/>
          <p:nvPr/>
        </p:nvSpPr>
        <p:spPr>
          <a:xfrm>
            <a:off x="6619550" y="3048515"/>
            <a:ext cx="247148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40" name="テキスト ボックス 239">
            <a:extLst>
              <a:ext uri="{FF2B5EF4-FFF2-40B4-BE49-F238E27FC236}">
                <a16:creationId xmlns:a16="http://schemas.microsoft.com/office/drawing/2014/main" id="{8480E4D3-C9AD-F8EE-B705-56EF2D42B681}"/>
              </a:ext>
            </a:extLst>
          </p:cNvPr>
          <p:cNvSpPr txBox="1"/>
          <p:nvPr/>
        </p:nvSpPr>
        <p:spPr>
          <a:xfrm>
            <a:off x="6890052" y="3159048"/>
            <a:ext cx="178278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41" name="テキスト ボックス 240">
            <a:extLst>
              <a:ext uri="{FF2B5EF4-FFF2-40B4-BE49-F238E27FC236}">
                <a16:creationId xmlns:a16="http://schemas.microsoft.com/office/drawing/2014/main" id="{D788DA5C-62CD-F8FB-AAC5-6DA24B3E3416}"/>
              </a:ext>
            </a:extLst>
          </p:cNvPr>
          <p:cNvSpPr txBox="1"/>
          <p:nvPr/>
        </p:nvSpPr>
        <p:spPr>
          <a:xfrm>
            <a:off x="7131814" y="3159048"/>
            <a:ext cx="270461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42" name="テキスト ボックス 241">
            <a:extLst>
              <a:ext uri="{FF2B5EF4-FFF2-40B4-BE49-F238E27FC236}">
                <a16:creationId xmlns:a16="http://schemas.microsoft.com/office/drawing/2014/main" id="{6A9D596A-D28F-829F-0B6E-CB87062339D5}"/>
              </a:ext>
            </a:extLst>
          </p:cNvPr>
          <p:cNvSpPr txBox="1"/>
          <p:nvPr/>
        </p:nvSpPr>
        <p:spPr>
          <a:xfrm>
            <a:off x="7379917" y="3152375"/>
            <a:ext cx="340232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43" name="テキスト ボックス 242">
            <a:extLst>
              <a:ext uri="{FF2B5EF4-FFF2-40B4-BE49-F238E27FC236}">
                <a16:creationId xmlns:a16="http://schemas.microsoft.com/office/drawing/2014/main" id="{47635F67-A7D2-088E-B435-3D3FF4C9F05C}"/>
              </a:ext>
            </a:extLst>
          </p:cNvPr>
          <p:cNvSpPr txBox="1"/>
          <p:nvPr/>
        </p:nvSpPr>
        <p:spPr>
          <a:xfrm>
            <a:off x="7672612" y="3159048"/>
            <a:ext cx="316152" cy="21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2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15</a:t>
            </a:r>
          </a:p>
        </p:txBody>
      </p:sp>
      <p:pic>
        <p:nvPicPr>
          <p:cNvPr id="257" name="図 256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8899A485-4501-B690-2948-D8865C218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431" y="1433114"/>
            <a:ext cx="213869" cy="146387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59" name="図 258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F5AD6331-CE89-D662-8C0D-D441966EF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8365" y="1433114"/>
            <a:ext cx="213869" cy="146387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61" name="図 260">
            <a:extLst>
              <a:ext uri="{FF2B5EF4-FFF2-40B4-BE49-F238E27FC236}">
                <a16:creationId xmlns:a16="http://schemas.microsoft.com/office/drawing/2014/main" id="{7780D874-C34B-1FD2-B8F5-1AF4D00C21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8246" y="1433114"/>
            <a:ext cx="213869" cy="146387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63" name="図 262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3B5E55C6-8D42-08D4-A5D9-2D9759380C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7140" y="1433114"/>
            <a:ext cx="213869" cy="146387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65" name="図 264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A10A7101-DF1A-7A6B-67D5-CC04BF1ECA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4394" y="1429040"/>
            <a:ext cx="214592" cy="146882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67" name="図 26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4F2E1964-4FAC-98FA-4DDC-00E978EF00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7919" y="1429631"/>
            <a:ext cx="214592" cy="146882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69" name="図 268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77AA007B-1876-F149-04E7-ED7DF9135D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42737" y="1429040"/>
            <a:ext cx="214592" cy="146882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pic>
        <p:nvPicPr>
          <p:cNvPr id="271" name="図 270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03625745-186F-C881-A70D-C8BF138924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11127" y="1429631"/>
            <a:ext cx="214592" cy="146882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8778865E-2765-9E50-E31C-F4AEE4E95614}"/>
              </a:ext>
            </a:extLst>
          </p:cNvPr>
          <p:cNvSpPr txBox="1"/>
          <p:nvPr/>
        </p:nvSpPr>
        <p:spPr>
          <a:xfrm>
            <a:off x="1977286" y="1741638"/>
            <a:ext cx="311963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06" name="直線コネクタ 305">
            <a:extLst>
              <a:ext uri="{FF2B5EF4-FFF2-40B4-BE49-F238E27FC236}">
                <a16:creationId xmlns:a16="http://schemas.microsoft.com/office/drawing/2014/main" id="{C645D315-2D33-C29D-9CA1-666E1B2BD92D}"/>
              </a:ext>
            </a:extLst>
          </p:cNvPr>
          <p:cNvCxnSpPr>
            <a:cxnSpLocks/>
          </p:cNvCxnSpPr>
          <p:nvPr/>
        </p:nvCxnSpPr>
        <p:spPr>
          <a:xfrm>
            <a:off x="1977451" y="1863341"/>
            <a:ext cx="3051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" name="テキスト ボックス 307">
            <a:extLst>
              <a:ext uri="{FF2B5EF4-FFF2-40B4-BE49-F238E27FC236}">
                <a16:creationId xmlns:a16="http://schemas.microsoft.com/office/drawing/2014/main" id="{45E2121F-F765-AC47-5831-68676C7A59A5}"/>
              </a:ext>
            </a:extLst>
          </p:cNvPr>
          <p:cNvSpPr txBox="1"/>
          <p:nvPr/>
        </p:nvSpPr>
        <p:spPr>
          <a:xfrm>
            <a:off x="3637193" y="1738834"/>
            <a:ext cx="311963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09" name="直線コネクタ 308">
            <a:extLst>
              <a:ext uri="{FF2B5EF4-FFF2-40B4-BE49-F238E27FC236}">
                <a16:creationId xmlns:a16="http://schemas.microsoft.com/office/drawing/2014/main" id="{F9570EBB-CCBA-FCC7-C7F6-E5E925A755CC}"/>
              </a:ext>
            </a:extLst>
          </p:cNvPr>
          <p:cNvCxnSpPr>
            <a:cxnSpLocks/>
          </p:cNvCxnSpPr>
          <p:nvPr/>
        </p:nvCxnSpPr>
        <p:spPr>
          <a:xfrm>
            <a:off x="3637358" y="1860537"/>
            <a:ext cx="3051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テキスト ボックス 309">
            <a:extLst>
              <a:ext uri="{FF2B5EF4-FFF2-40B4-BE49-F238E27FC236}">
                <a16:creationId xmlns:a16="http://schemas.microsoft.com/office/drawing/2014/main" id="{4F0ED3FB-0998-2608-888A-3EE5E732C4EA}"/>
              </a:ext>
            </a:extLst>
          </p:cNvPr>
          <p:cNvSpPr txBox="1"/>
          <p:nvPr/>
        </p:nvSpPr>
        <p:spPr>
          <a:xfrm>
            <a:off x="1982708" y="1638486"/>
            <a:ext cx="593774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11" name="直線コネクタ 310">
            <a:extLst>
              <a:ext uri="{FF2B5EF4-FFF2-40B4-BE49-F238E27FC236}">
                <a16:creationId xmlns:a16="http://schemas.microsoft.com/office/drawing/2014/main" id="{7D99DD3C-291C-CB1C-908E-F56296F647EC}"/>
              </a:ext>
            </a:extLst>
          </p:cNvPr>
          <p:cNvCxnSpPr>
            <a:cxnSpLocks/>
          </p:cNvCxnSpPr>
          <p:nvPr/>
        </p:nvCxnSpPr>
        <p:spPr>
          <a:xfrm>
            <a:off x="1982873" y="1760189"/>
            <a:ext cx="580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テキスト ボックス 312">
            <a:extLst>
              <a:ext uri="{FF2B5EF4-FFF2-40B4-BE49-F238E27FC236}">
                <a16:creationId xmlns:a16="http://schemas.microsoft.com/office/drawing/2014/main" id="{33BCDC04-4F72-0DB6-3710-C908AD3C0115}"/>
              </a:ext>
            </a:extLst>
          </p:cNvPr>
          <p:cNvSpPr txBox="1"/>
          <p:nvPr/>
        </p:nvSpPr>
        <p:spPr>
          <a:xfrm>
            <a:off x="3638744" y="1643125"/>
            <a:ext cx="593774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14" name="直線コネクタ 313">
            <a:extLst>
              <a:ext uri="{FF2B5EF4-FFF2-40B4-BE49-F238E27FC236}">
                <a16:creationId xmlns:a16="http://schemas.microsoft.com/office/drawing/2014/main" id="{2F92DF46-4AA3-A08C-C610-F35C74CE589F}"/>
              </a:ext>
            </a:extLst>
          </p:cNvPr>
          <p:cNvCxnSpPr>
            <a:cxnSpLocks/>
          </p:cNvCxnSpPr>
          <p:nvPr/>
        </p:nvCxnSpPr>
        <p:spPr>
          <a:xfrm>
            <a:off x="3638909" y="1764828"/>
            <a:ext cx="580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テキスト ボックス 315">
            <a:extLst>
              <a:ext uri="{FF2B5EF4-FFF2-40B4-BE49-F238E27FC236}">
                <a16:creationId xmlns:a16="http://schemas.microsoft.com/office/drawing/2014/main" id="{2725E3CA-2774-E393-7CF9-9E8ADFD30D3C}"/>
              </a:ext>
            </a:extLst>
          </p:cNvPr>
          <p:cNvSpPr txBox="1"/>
          <p:nvPr/>
        </p:nvSpPr>
        <p:spPr>
          <a:xfrm>
            <a:off x="1977285" y="1541415"/>
            <a:ext cx="878447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17" name="直線コネクタ 316">
            <a:extLst>
              <a:ext uri="{FF2B5EF4-FFF2-40B4-BE49-F238E27FC236}">
                <a16:creationId xmlns:a16="http://schemas.microsoft.com/office/drawing/2014/main" id="{6B5C0347-8CA1-727C-C72A-CB77739BA2DA}"/>
              </a:ext>
            </a:extLst>
          </p:cNvPr>
          <p:cNvCxnSpPr>
            <a:cxnSpLocks/>
          </p:cNvCxnSpPr>
          <p:nvPr/>
        </p:nvCxnSpPr>
        <p:spPr>
          <a:xfrm>
            <a:off x="1977451" y="1663118"/>
            <a:ext cx="8591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9" name="テキスト ボックス 318">
            <a:extLst>
              <a:ext uri="{FF2B5EF4-FFF2-40B4-BE49-F238E27FC236}">
                <a16:creationId xmlns:a16="http://schemas.microsoft.com/office/drawing/2014/main" id="{66DD3A08-79B7-BA15-1870-367F8E2464AA}"/>
              </a:ext>
            </a:extLst>
          </p:cNvPr>
          <p:cNvSpPr txBox="1"/>
          <p:nvPr/>
        </p:nvSpPr>
        <p:spPr>
          <a:xfrm>
            <a:off x="3630811" y="1547210"/>
            <a:ext cx="878447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20" name="直線コネクタ 319">
            <a:extLst>
              <a:ext uri="{FF2B5EF4-FFF2-40B4-BE49-F238E27FC236}">
                <a16:creationId xmlns:a16="http://schemas.microsoft.com/office/drawing/2014/main" id="{EADB89E1-2FF3-EE6C-64C5-7341D1A8CF4F}"/>
              </a:ext>
            </a:extLst>
          </p:cNvPr>
          <p:cNvCxnSpPr>
            <a:cxnSpLocks/>
          </p:cNvCxnSpPr>
          <p:nvPr/>
        </p:nvCxnSpPr>
        <p:spPr>
          <a:xfrm>
            <a:off x="3630977" y="1668913"/>
            <a:ext cx="8591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テキスト ボックス 320">
            <a:extLst>
              <a:ext uri="{FF2B5EF4-FFF2-40B4-BE49-F238E27FC236}">
                <a16:creationId xmlns:a16="http://schemas.microsoft.com/office/drawing/2014/main" id="{93301942-B119-72C1-D9A4-336FE01138D0}"/>
              </a:ext>
            </a:extLst>
          </p:cNvPr>
          <p:cNvSpPr txBox="1"/>
          <p:nvPr/>
        </p:nvSpPr>
        <p:spPr>
          <a:xfrm>
            <a:off x="5358730" y="1758393"/>
            <a:ext cx="311963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22" name="直線コネクタ 321">
            <a:extLst>
              <a:ext uri="{FF2B5EF4-FFF2-40B4-BE49-F238E27FC236}">
                <a16:creationId xmlns:a16="http://schemas.microsoft.com/office/drawing/2014/main" id="{98CA94D2-2122-D33A-7EA8-A6DBFB80B364}"/>
              </a:ext>
            </a:extLst>
          </p:cNvPr>
          <p:cNvCxnSpPr>
            <a:cxnSpLocks/>
          </p:cNvCxnSpPr>
          <p:nvPr/>
        </p:nvCxnSpPr>
        <p:spPr>
          <a:xfrm>
            <a:off x="5358895" y="1880096"/>
            <a:ext cx="3051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3" name="テキスト ボックス 322">
            <a:extLst>
              <a:ext uri="{FF2B5EF4-FFF2-40B4-BE49-F238E27FC236}">
                <a16:creationId xmlns:a16="http://schemas.microsoft.com/office/drawing/2014/main" id="{9EEA8103-13A7-0D0D-B9D0-C1B04991898E}"/>
              </a:ext>
            </a:extLst>
          </p:cNvPr>
          <p:cNvSpPr txBox="1"/>
          <p:nvPr/>
        </p:nvSpPr>
        <p:spPr>
          <a:xfrm>
            <a:off x="5360281" y="1662684"/>
            <a:ext cx="593774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24" name="直線コネクタ 323">
            <a:extLst>
              <a:ext uri="{FF2B5EF4-FFF2-40B4-BE49-F238E27FC236}">
                <a16:creationId xmlns:a16="http://schemas.microsoft.com/office/drawing/2014/main" id="{8D0DF7A9-2C66-E7B9-E087-1060B6B7B84B}"/>
              </a:ext>
            </a:extLst>
          </p:cNvPr>
          <p:cNvCxnSpPr>
            <a:cxnSpLocks/>
          </p:cNvCxnSpPr>
          <p:nvPr/>
        </p:nvCxnSpPr>
        <p:spPr>
          <a:xfrm>
            <a:off x="5360446" y="1784387"/>
            <a:ext cx="580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テキスト ボックス 324">
            <a:extLst>
              <a:ext uri="{FF2B5EF4-FFF2-40B4-BE49-F238E27FC236}">
                <a16:creationId xmlns:a16="http://schemas.microsoft.com/office/drawing/2014/main" id="{9BACA165-58CD-3083-3979-632E8C3F9A61}"/>
              </a:ext>
            </a:extLst>
          </p:cNvPr>
          <p:cNvSpPr txBox="1"/>
          <p:nvPr/>
        </p:nvSpPr>
        <p:spPr>
          <a:xfrm>
            <a:off x="5352348" y="1566769"/>
            <a:ext cx="878447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26" name="直線コネクタ 325">
            <a:extLst>
              <a:ext uri="{FF2B5EF4-FFF2-40B4-BE49-F238E27FC236}">
                <a16:creationId xmlns:a16="http://schemas.microsoft.com/office/drawing/2014/main" id="{8867F360-2B77-265E-6C1D-E91A79726B3A}"/>
              </a:ext>
            </a:extLst>
          </p:cNvPr>
          <p:cNvCxnSpPr>
            <a:cxnSpLocks/>
          </p:cNvCxnSpPr>
          <p:nvPr/>
        </p:nvCxnSpPr>
        <p:spPr>
          <a:xfrm>
            <a:off x="5352514" y="1688472"/>
            <a:ext cx="8591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テキスト ボックス 326">
            <a:extLst>
              <a:ext uri="{FF2B5EF4-FFF2-40B4-BE49-F238E27FC236}">
                <a16:creationId xmlns:a16="http://schemas.microsoft.com/office/drawing/2014/main" id="{97A91582-557F-C6C7-AA39-0CD2ABB2BCD6}"/>
              </a:ext>
            </a:extLst>
          </p:cNvPr>
          <p:cNvSpPr txBox="1"/>
          <p:nvPr/>
        </p:nvSpPr>
        <p:spPr>
          <a:xfrm>
            <a:off x="6993291" y="1735978"/>
            <a:ext cx="311963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28" name="直線コネクタ 327">
            <a:extLst>
              <a:ext uri="{FF2B5EF4-FFF2-40B4-BE49-F238E27FC236}">
                <a16:creationId xmlns:a16="http://schemas.microsoft.com/office/drawing/2014/main" id="{E6330F30-C0CB-2AA2-7B69-76D85CA60AF4}"/>
              </a:ext>
            </a:extLst>
          </p:cNvPr>
          <p:cNvCxnSpPr>
            <a:cxnSpLocks/>
          </p:cNvCxnSpPr>
          <p:nvPr/>
        </p:nvCxnSpPr>
        <p:spPr>
          <a:xfrm>
            <a:off x="6993456" y="1857681"/>
            <a:ext cx="3051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9" name="テキスト ボックス 328">
            <a:extLst>
              <a:ext uri="{FF2B5EF4-FFF2-40B4-BE49-F238E27FC236}">
                <a16:creationId xmlns:a16="http://schemas.microsoft.com/office/drawing/2014/main" id="{7A23B75F-44A8-EE8C-9458-96573B4946A8}"/>
              </a:ext>
            </a:extLst>
          </p:cNvPr>
          <p:cNvSpPr txBox="1"/>
          <p:nvPr/>
        </p:nvSpPr>
        <p:spPr>
          <a:xfrm>
            <a:off x="6994842" y="1640269"/>
            <a:ext cx="593774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30" name="直線コネクタ 329">
            <a:extLst>
              <a:ext uri="{FF2B5EF4-FFF2-40B4-BE49-F238E27FC236}">
                <a16:creationId xmlns:a16="http://schemas.microsoft.com/office/drawing/2014/main" id="{42A0D603-0A3B-6C80-66FC-743F914BC9D7}"/>
              </a:ext>
            </a:extLst>
          </p:cNvPr>
          <p:cNvCxnSpPr>
            <a:cxnSpLocks/>
          </p:cNvCxnSpPr>
          <p:nvPr/>
        </p:nvCxnSpPr>
        <p:spPr>
          <a:xfrm>
            <a:off x="6995007" y="1761972"/>
            <a:ext cx="580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テキスト ボックス 330">
            <a:extLst>
              <a:ext uri="{FF2B5EF4-FFF2-40B4-BE49-F238E27FC236}">
                <a16:creationId xmlns:a16="http://schemas.microsoft.com/office/drawing/2014/main" id="{9667715C-2897-CB9F-354E-85B8B9BE4D45}"/>
              </a:ext>
            </a:extLst>
          </p:cNvPr>
          <p:cNvSpPr txBox="1"/>
          <p:nvPr/>
        </p:nvSpPr>
        <p:spPr>
          <a:xfrm>
            <a:off x="6986909" y="1544354"/>
            <a:ext cx="878447" cy="19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332" name="直線コネクタ 331">
            <a:extLst>
              <a:ext uri="{FF2B5EF4-FFF2-40B4-BE49-F238E27FC236}">
                <a16:creationId xmlns:a16="http://schemas.microsoft.com/office/drawing/2014/main" id="{B03D7227-7591-03E1-F9C7-50BCB193F605}"/>
              </a:ext>
            </a:extLst>
          </p:cNvPr>
          <p:cNvCxnSpPr>
            <a:cxnSpLocks/>
          </p:cNvCxnSpPr>
          <p:nvPr/>
        </p:nvCxnSpPr>
        <p:spPr>
          <a:xfrm>
            <a:off x="6987075" y="1666057"/>
            <a:ext cx="8591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9" name="テキスト ボックス 338">
            <a:extLst>
              <a:ext uri="{FF2B5EF4-FFF2-40B4-BE49-F238E27FC236}">
                <a16:creationId xmlns:a16="http://schemas.microsoft.com/office/drawing/2014/main" id="{DF4B8AAC-8541-D23B-83E3-7E020F52633C}"/>
              </a:ext>
            </a:extLst>
          </p:cNvPr>
          <p:cNvSpPr txBox="1"/>
          <p:nvPr/>
        </p:nvSpPr>
        <p:spPr>
          <a:xfrm>
            <a:off x="1415207" y="1453929"/>
            <a:ext cx="27856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A</a:t>
            </a:r>
            <a:endParaRPr lang="ja-JP" altLang="en-US" sz="11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40" name="テキスト ボックス 339">
            <a:extLst>
              <a:ext uri="{FF2B5EF4-FFF2-40B4-BE49-F238E27FC236}">
                <a16:creationId xmlns:a16="http://schemas.microsoft.com/office/drawing/2014/main" id="{F2495398-870F-3185-D5DE-77B40B647641}"/>
              </a:ext>
            </a:extLst>
          </p:cNvPr>
          <p:cNvSpPr txBox="1"/>
          <p:nvPr/>
        </p:nvSpPr>
        <p:spPr>
          <a:xfrm>
            <a:off x="3118724" y="1453929"/>
            <a:ext cx="27856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B</a:t>
            </a:r>
            <a:endParaRPr lang="ja-JP" altLang="en-US" sz="11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41" name="テキスト ボックス 340">
            <a:extLst>
              <a:ext uri="{FF2B5EF4-FFF2-40B4-BE49-F238E27FC236}">
                <a16:creationId xmlns:a16="http://schemas.microsoft.com/office/drawing/2014/main" id="{D34B00EF-7878-F050-A81C-4A96D38E6BB4}"/>
              </a:ext>
            </a:extLst>
          </p:cNvPr>
          <p:cNvSpPr txBox="1"/>
          <p:nvPr/>
        </p:nvSpPr>
        <p:spPr>
          <a:xfrm>
            <a:off x="4815185" y="1453929"/>
            <a:ext cx="27856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C</a:t>
            </a:r>
            <a:endParaRPr lang="ja-JP" altLang="en-US" sz="11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42" name="テキスト ボックス 341">
            <a:extLst>
              <a:ext uri="{FF2B5EF4-FFF2-40B4-BE49-F238E27FC236}">
                <a16:creationId xmlns:a16="http://schemas.microsoft.com/office/drawing/2014/main" id="{0CA26D97-FD5B-9836-05B6-050391DCBC81}"/>
              </a:ext>
            </a:extLst>
          </p:cNvPr>
          <p:cNvSpPr txBox="1"/>
          <p:nvPr/>
        </p:nvSpPr>
        <p:spPr>
          <a:xfrm>
            <a:off x="6496865" y="1453929"/>
            <a:ext cx="27856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rPr>
              <a:t>D</a:t>
            </a:r>
            <a:endParaRPr lang="ja-JP" altLang="en-US" sz="1100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F48AB89-28EB-5955-9CB1-7D1921C7A3B7}"/>
              </a:ext>
            </a:extLst>
          </p:cNvPr>
          <p:cNvSpPr txBox="1"/>
          <p:nvPr/>
        </p:nvSpPr>
        <p:spPr>
          <a:xfrm>
            <a:off x="3372088" y="3299617"/>
            <a:ext cx="141537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Feeding period (days)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217C776-D49C-F85E-B8BE-A98700AE5CF4}"/>
              </a:ext>
            </a:extLst>
          </p:cNvPr>
          <p:cNvSpPr txBox="1"/>
          <p:nvPr/>
        </p:nvSpPr>
        <p:spPr>
          <a:xfrm>
            <a:off x="5106882" y="3299617"/>
            <a:ext cx="141537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Feeding period (days)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5CF47EAA-4B29-FFB1-E3F1-0CD15BD92198}"/>
              </a:ext>
            </a:extLst>
          </p:cNvPr>
          <p:cNvSpPr txBox="1"/>
          <p:nvPr/>
        </p:nvSpPr>
        <p:spPr>
          <a:xfrm>
            <a:off x="6715472" y="3299617"/>
            <a:ext cx="141537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Feeding period (days)</a:t>
            </a:r>
          </a:p>
        </p:txBody>
      </p:sp>
      <p:sp>
        <p:nvSpPr>
          <p:cNvPr id="448" name="正方形/長方形 447">
            <a:extLst>
              <a:ext uri="{FF2B5EF4-FFF2-40B4-BE49-F238E27FC236}">
                <a16:creationId xmlns:a16="http://schemas.microsoft.com/office/drawing/2014/main" id="{5D42956E-5A57-12B2-19B9-36DC78B17FA1}"/>
              </a:ext>
            </a:extLst>
          </p:cNvPr>
          <p:cNvSpPr/>
          <p:nvPr/>
        </p:nvSpPr>
        <p:spPr>
          <a:xfrm>
            <a:off x="101178" y="19806"/>
            <a:ext cx="687295" cy="277057"/>
          </a:xfrm>
          <a:prstGeom prst="rect">
            <a:avLst/>
          </a:prstGeom>
          <a:noFill/>
        </p:spPr>
        <p:txBody>
          <a:bodyPr wrap="none" lIns="63305" tIns="31652" rIns="63305" bIns="31652">
            <a:spAutoFit/>
          </a:bodyPr>
          <a:lstStyle/>
          <a:p>
            <a:r>
              <a:rPr lang="en-US" altLang="ja-JP" sz="138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Fig. S4</a:t>
            </a:r>
            <a:endParaRPr lang="ja-JP" altLang="en-US" sz="1385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テキスト ボックス 448">
            <a:extLst>
              <a:ext uri="{FF2B5EF4-FFF2-40B4-BE49-F238E27FC236}">
                <a16:creationId xmlns:a16="http://schemas.microsoft.com/office/drawing/2014/main" id="{7278B9E3-A8F9-FF96-E7A2-14A812B46701}"/>
              </a:ext>
            </a:extLst>
          </p:cNvPr>
          <p:cNvSpPr txBox="1"/>
          <p:nvPr/>
        </p:nvSpPr>
        <p:spPr>
          <a:xfrm>
            <a:off x="1429644" y="3955400"/>
            <a:ext cx="6715642" cy="110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Fig. S4. Psyllium fiber sustains upregulation of antimicrobial proteins in the mouse small intestine for 15 d.</a:t>
            </a:r>
          </a:p>
          <a:p>
            <a:pPr algn="just">
              <a:lnSpc>
                <a:spcPct val="150000"/>
              </a:lnSpc>
            </a:pP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Mice (n = 24) were fed 10 % psyllium fiber for 5, 10, or 15 d. The control mice were fed a control diet throughout the experiments. mRNA expression levels of Sprr2a (A) and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Retnlb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(B) in the mouse jejunum were determined using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 analysis. Protein expression of SPRR2A (C) and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RELMß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(D) in the mouse jejunum was determined using immunoblot analysis. Results are shown as the mean ± SEM; n = 6. Statistical analysis was performed using the Tukey–Kramer post-hoc test, *p &lt;0.05.</a:t>
            </a:r>
          </a:p>
        </p:txBody>
      </p:sp>
    </p:spTree>
    <p:extLst>
      <p:ext uri="{BB962C8B-B14F-4D97-AF65-F5344CB8AC3E}">
        <p14:creationId xmlns:p14="http://schemas.microsoft.com/office/powerpoint/2010/main" val="166037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91CC10E2-3078-FE62-723E-1F9D8594D99F}"/>
              </a:ext>
            </a:extLst>
          </p:cNvPr>
          <p:cNvSpPr txBox="1"/>
          <p:nvPr/>
        </p:nvSpPr>
        <p:spPr>
          <a:xfrm>
            <a:off x="4159653" y="2634102"/>
            <a:ext cx="115371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Psyllium (%)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BADEA2C-0B3F-B3BC-0111-359FAC91B037}"/>
              </a:ext>
            </a:extLst>
          </p:cNvPr>
          <p:cNvSpPr/>
          <p:nvPr/>
        </p:nvSpPr>
        <p:spPr>
          <a:xfrm>
            <a:off x="0" y="19806"/>
            <a:ext cx="687295" cy="277057"/>
          </a:xfrm>
          <a:prstGeom prst="rect">
            <a:avLst/>
          </a:prstGeom>
          <a:noFill/>
        </p:spPr>
        <p:txBody>
          <a:bodyPr wrap="none" lIns="63305" tIns="31652" rIns="63305" bIns="31652">
            <a:spAutoFit/>
          </a:bodyPr>
          <a:lstStyle/>
          <a:p>
            <a:r>
              <a:rPr lang="en-US" altLang="ja-JP" sz="138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Fig. S5</a:t>
            </a:r>
            <a:endParaRPr lang="ja-JP" altLang="en-US" sz="1385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 35">
            <a:extLst>
              <a:ext uri="{FF2B5EF4-FFF2-40B4-BE49-F238E27FC236}">
                <a16:creationId xmlns:a16="http://schemas.microsoft.com/office/drawing/2014/main" id="{BE9BED6B-D44A-C49E-2D20-BD32D03C9520}"/>
              </a:ext>
            </a:extLst>
          </p:cNvPr>
          <p:cNvSpPr>
            <a:spLocks/>
          </p:cNvSpPr>
          <p:nvPr/>
        </p:nvSpPr>
        <p:spPr bwMode="auto">
          <a:xfrm>
            <a:off x="5091058" y="2023046"/>
            <a:ext cx="222305" cy="474703"/>
          </a:xfrm>
          <a:custGeom>
            <a:avLst/>
            <a:gdLst>
              <a:gd name="T0" fmla="*/ 0 w 891"/>
              <a:gd name="T1" fmla="*/ 0 h 1867"/>
              <a:gd name="T2" fmla="*/ 0 w 891"/>
              <a:gd name="T3" fmla="*/ 0 h 1867"/>
              <a:gd name="T4" fmla="*/ 891 w 891"/>
              <a:gd name="T5" fmla="*/ 0 h 1867"/>
              <a:gd name="T6" fmla="*/ 891 w 891"/>
              <a:gd name="T7" fmla="*/ 1867 h 1867"/>
              <a:gd name="T8" fmla="*/ 0 w 891"/>
              <a:gd name="T9" fmla="*/ 1867 h 1867"/>
              <a:gd name="T10" fmla="*/ 0 w 891"/>
              <a:gd name="T11" fmla="*/ 0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1" h="1867">
                <a:moveTo>
                  <a:pt x="0" y="0"/>
                </a:moveTo>
                <a:lnTo>
                  <a:pt x="0" y="0"/>
                </a:lnTo>
                <a:lnTo>
                  <a:pt x="891" y="0"/>
                </a:lnTo>
                <a:lnTo>
                  <a:pt x="891" y="1867"/>
                </a:lnTo>
                <a:lnTo>
                  <a:pt x="0" y="1867"/>
                </a:lnTo>
                <a:lnTo>
                  <a:pt x="0" y="0"/>
                </a:lnTo>
                <a:close/>
              </a:path>
            </a:pathLst>
          </a:custGeom>
          <a:solidFill>
            <a:srgbClr val="FE4E4C"/>
          </a:solidFill>
          <a:ln w="635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63305" tIns="31652" rIns="63305" bIns="31652" numCol="1" anchor="t" anchorCtr="0" compatLnSpc="1">
            <a:prstTxWarp prst="textNoShape">
              <a:avLst/>
            </a:prstTxWarp>
          </a:bodyPr>
          <a:lstStyle/>
          <a:p>
            <a:endParaRPr lang="ja-JP" altLang="en-US" sz="762">
              <a:latin typeface="Arial" panose="020B0604020202020204" pitchFamily="34" charset="0"/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27F2D14-27FD-3C4A-FE87-CB3E481454FD}"/>
              </a:ext>
            </a:extLst>
          </p:cNvPr>
          <p:cNvSpPr txBox="1"/>
          <p:nvPr/>
        </p:nvSpPr>
        <p:spPr>
          <a:xfrm rot="16200000">
            <a:off x="3246161" y="1686866"/>
            <a:ext cx="139093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Il33</a:t>
            </a:r>
            <a:r>
              <a:rPr lang="en-US" sz="9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mRNA (AU)</a:t>
            </a:r>
          </a:p>
        </p:txBody>
      </p:sp>
      <p:sp>
        <p:nvSpPr>
          <p:cNvPr id="5" name="Freeform 29">
            <a:extLst>
              <a:ext uri="{FF2B5EF4-FFF2-40B4-BE49-F238E27FC236}">
                <a16:creationId xmlns:a16="http://schemas.microsoft.com/office/drawing/2014/main" id="{805D0C8E-7F87-A33E-3EC9-930FE01814AA}"/>
              </a:ext>
            </a:extLst>
          </p:cNvPr>
          <p:cNvSpPr>
            <a:spLocks/>
          </p:cNvSpPr>
          <p:nvPr/>
        </p:nvSpPr>
        <p:spPr bwMode="auto">
          <a:xfrm>
            <a:off x="4168402" y="2041750"/>
            <a:ext cx="23496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30">
            <a:extLst>
              <a:ext uri="{FF2B5EF4-FFF2-40B4-BE49-F238E27FC236}">
                <a16:creationId xmlns:a16="http://schemas.microsoft.com/office/drawing/2014/main" id="{E94C633B-3E0C-4F81-3C43-6D916AEC968A}"/>
              </a:ext>
            </a:extLst>
          </p:cNvPr>
          <p:cNvSpPr>
            <a:spLocks/>
          </p:cNvSpPr>
          <p:nvPr/>
        </p:nvSpPr>
        <p:spPr bwMode="auto">
          <a:xfrm>
            <a:off x="4168402" y="1582506"/>
            <a:ext cx="23496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31">
            <a:extLst>
              <a:ext uri="{FF2B5EF4-FFF2-40B4-BE49-F238E27FC236}">
                <a16:creationId xmlns:a16="http://schemas.microsoft.com/office/drawing/2014/main" id="{D2A43553-EC62-51D4-0DE2-6BEBEEBBB983}"/>
              </a:ext>
            </a:extLst>
          </p:cNvPr>
          <p:cNvSpPr>
            <a:spLocks/>
          </p:cNvSpPr>
          <p:nvPr/>
        </p:nvSpPr>
        <p:spPr bwMode="auto">
          <a:xfrm>
            <a:off x="4168402" y="1126205"/>
            <a:ext cx="23496" cy="0"/>
          </a:xfrm>
          <a:custGeom>
            <a:avLst/>
            <a:gdLst>
              <a:gd name="T0" fmla="*/ 0 w 94"/>
              <a:gd name="T1" fmla="*/ 0 w 94"/>
              <a:gd name="T2" fmla="*/ 94 w 9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4">
                <a:moveTo>
                  <a:pt x="0" y="0"/>
                </a:moveTo>
                <a:lnTo>
                  <a:pt x="0" y="0"/>
                </a:lnTo>
                <a:lnTo>
                  <a:pt x="9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281A1C7D-606E-B994-6B8A-8652164750CA}"/>
              </a:ext>
            </a:extLst>
          </p:cNvPr>
          <p:cNvSpPr>
            <a:spLocks/>
          </p:cNvSpPr>
          <p:nvPr/>
        </p:nvSpPr>
        <p:spPr bwMode="auto">
          <a:xfrm>
            <a:off x="4246119" y="2037040"/>
            <a:ext cx="222305" cy="461012"/>
          </a:xfrm>
          <a:custGeom>
            <a:avLst/>
            <a:gdLst>
              <a:gd name="T0" fmla="*/ 0 w 890"/>
              <a:gd name="T1" fmla="*/ 0 h 1885"/>
              <a:gd name="T2" fmla="*/ 0 w 890"/>
              <a:gd name="T3" fmla="*/ 0 h 1885"/>
              <a:gd name="T4" fmla="*/ 890 w 890"/>
              <a:gd name="T5" fmla="*/ 0 h 1885"/>
              <a:gd name="T6" fmla="*/ 890 w 890"/>
              <a:gd name="T7" fmla="*/ 1885 h 1885"/>
              <a:gd name="T8" fmla="*/ 0 w 890"/>
              <a:gd name="T9" fmla="*/ 1885 h 1885"/>
              <a:gd name="T10" fmla="*/ 0 w 890"/>
              <a:gd name="T11" fmla="*/ 0 h 1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1885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1885"/>
                </a:lnTo>
                <a:lnTo>
                  <a:pt x="0" y="188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38">
            <a:extLst>
              <a:ext uri="{FF2B5EF4-FFF2-40B4-BE49-F238E27FC236}">
                <a16:creationId xmlns:a16="http://schemas.microsoft.com/office/drawing/2014/main" id="{023AD66A-C6E0-C131-8F96-2DFE0EDEF753}"/>
              </a:ext>
            </a:extLst>
          </p:cNvPr>
          <p:cNvSpPr>
            <a:spLocks/>
          </p:cNvSpPr>
          <p:nvPr/>
        </p:nvSpPr>
        <p:spPr bwMode="auto">
          <a:xfrm>
            <a:off x="4531079" y="1828311"/>
            <a:ext cx="222907" cy="669438"/>
          </a:xfrm>
          <a:custGeom>
            <a:avLst/>
            <a:gdLst>
              <a:gd name="T0" fmla="*/ 0 w 890"/>
              <a:gd name="T1" fmla="*/ 0 h 2740"/>
              <a:gd name="T2" fmla="*/ 0 w 890"/>
              <a:gd name="T3" fmla="*/ 0 h 2740"/>
              <a:gd name="T4" fmla="*/ 890 w 890"/>
              <a:gd name="T5" fmla="*/ 0 h 2740"/>
              <a:gd name="T6" fmla="*/ 890 w 890"/>
              <a:gd name="T7" fmla="*/ 2740 h 2740"/>
              <a:gd name="T8" fmla="*/ 0 w 890"/>
              <a:gd name="T9" fmla="*/ 2740 h 2740"/>
              <a:gd name="T10" fmla="*/ 0 w 890"/>
              <a:gd name="T11" fmla="*/ 0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0" h="2740">
                <a:moveTo>
                  <a:pt x="0" y="0"/>
                </a:moveTo>
                <a:lnTo>
                  <a:pt x="0" y="0"/>
                </a:lnTo>
                <a:lnTo>
                  <a:pt x="890" y="0"/>
                </a:lnTo>
                <a:lnTo>
                  <a:pt x="890" y="2740"/>
                </a:lnTo>
                <a:lnTo>
                  <a:pt x="0" y="2740"/>
                </a:lnTo>
                <a:lnTo>
                  <a:pt x="0" y="0"/>
                </a:lnTo>
                <a:close/>
              </a:path>
            </a:pathLst>
          </a:custGeom>
          <a:solidFill>
            <a:srgbClr val="D14B49">
              <a:alpha val="70000"/>
            </a:srgbClr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39">
            <a:extLst>
              <a:ext uri="{FF2B5EF4-FFF2-40B4-BE49-F238E27FC236}">
                <a16:creationId xmlns:a16="http://schemas.microsoft.com/office/drawing/2014/main" id="{2D630D0D-5808-EE71-42F2-A7C538B3B99C}"/>
              </a:ext>
            </a:extLst>
          </p:cNvPr>
          <p:cNvSpPr>
            <a:spLocks/>
          </p:cNvSpPr>
          <p:nvPr/>
        </p:nvSpPr>
        <p:spPr bwMode="auto">
          <a:xfrm>
            <a:off x="4815972" y="1775322"/>
            <a:ext cx="222907" cy="722428"/>
          </a:xfrm>
          <a:custGeom>
            <a:avLst/>
            <a:gdLst>
              <a:gd name="T0" fmla="*/ 0 w 891"/>
              <a:gd name="T1" fmla="*/ 0 h 2956"/>
              <a:gd name="T2" fmla="*/ 0 w 891"/>
              <a:gd name="T3" fmla="*/ 0 h 2956"/>
              <a:gd name="T4" fmla="*/ 891 w 891"/>
              <a:gd name="T5" fmla="*/ 0 h 2956"/>
              <a:gd name="T6" fmla="*/ 891 w 891"/>
              <a:gd name="T7" fmla="*/ 2956 h 2956"/>
              <a:gd name="T8" fmla="*/ 0 w 891"/>
              <a:gd name="T9" fmla="*/ 2956 h 2956"/>
              <a:gd name="T10" fmla="*/ 0 w 891"/>
              <a:gd name="T11" fmla="*/ 0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1" h="2956">
                <a:moveTo>
                  <a:pt x="0" y="0"/>
                </a:moveTo>
                <a:lnTo>
                  <a:pt x="0" y="0"/>
                </a:lnTo>
                <a:lnTo>
                  <a:pt x="891" y="0"/>
                </a:lnTo>
                <a:lnTo>
                  <a:pt x="891" y="2956"/>
                </a:lnTo>
                <a:lnTo>
                  <a:pt x="0" y="2956"/>
                </a:lnTo>
                <a:lnTo>
                  <a:pt x="0" y="0"/>
                </a:lnTo>
                <a:close/>
              </a:path>
            </a:pathLst>
          </a:custGeom>
          <a:solidFill>
            <a:srgbClr val="D14B49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41">
            <a:extLst>
              <a:ext uri="{FF2B5EF4-FFF2-40B4-BE49-F238E27FC236}">
                <a16:creationId xmlns:a16="http://schemas.microsoft.com/office/drawing/2014/main" id="{A23FCD78-081A-7246-8FD8-FA6369FCAD78}"/>
              </a:ext>
            </a:extLst>
          </p:cNvPr>
          <p:cNvSpPr>
            <a:spLocks noEditPoints="1"/>
          </p:cNvSpPr>
          <p:nvPr/>
        </p:nvSpPr>
        <p:spPr bwMode="auto">
          <a:xfrm>
            <a:off x="4305159" y="1998180"/>
            <a:ext cx="108441" cy="84783"/>
          </a:xfrm>
          <a:custGeom>
            <a:avLst/>
            <a:gdLst>
              <a:gd name="T0" fmla="*/ 0 w 434"/>
              <a:gd name="T1" fmla="*/ 346 h 346"/>
              <a:gd name="T2" fmla="*/ 0 w 434"/>
              <a:gd name="T3" fmla="*/ 346 h 346"/>
              <a:gd name="T4" fmla="*/ 434 w 434"/>
              <a:gd name="T5" fmla="*/ 346 h 346"/>
              <a:gd name="T6" fmla="*/ 217 w 434"/>
              <a:gd name="T7" fmla="*/ 346 h 346"/>
              <a:gd name="T8" fmla="*/ 217 w 434"/>
              <a:gd name="T9" fmla="*/ 346 h 346"/>
              <a:gd name="T10" fmla="*/ 217 w 434"/>
              <a:gd name="T11" fmla="*/ 0 h 346"/>
              <a:gd name="T12" fmla="*/ 0 w 434"/>
              <a:gd name="T13" fmla="*/ 0 h 346"/>
              <a:gd name="T14" fmla="*/ 0 w 434"/>
              <a:gd name="T15" fmla="*/ 0 h 346"/>
              <a:gd name="T16" fmla="*/ 434 w 434"/>
              <a:gd name="T17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346">
                <a:moveTo>
                  <a:pt x="0" y="346"/>
                </a:moveTo>
                <a:lnTo>
                  <a:pt x="0" y="346"/>
                </a:lnTo>
                <a:lnTo>
                  <a:pt x="434" y="346"/>
                </a:lnTo>
                <a:moveTo>
                  <a:pt x="217" y="346"/>
                </a:moveTo>
                <a:lnTo>
                  <a:pt x="217" y="346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42">
            <a:extLst>
              <a:ext uri="{FF2B5EF4-FFF2-40B4-BE49-F238E27FC236}">
                <a16:creationId xmlns:a16="http://schemas.microsoft.com/office/drawing/2014/main" id="{0E18A77B-818E-87D8-DF77-6328460C0EA7}"/>
              </a:ext>
            </a:extLst>
          </p:cNvPr>
          <p:cNvSpPr>
            <a:spLocks noEditPoints="1"/>
          </p:cNvSpPr>
          <p:nvPr/>
        </p:nvSpPr>
        <p:spPr bwMode="auto">
          <a:xfrm>
            <a:off x="4590119" y="1774145"/>
            <a:ext cx="108441" cy="114222"/>
          </a:xfrm>
          <a:custGeom>
            <a:avLst/>
            <a:gdLst>
              <a:gd name="T0" fmla="*/ 0 w 433"/>
              <a:gd name="T1" fmla="*/ 469 h 469"/>
              <a:gd name="T2" fmla="*/ 0 w 433"/>
              <a:gd name="T3" fmla="*/ 469 h 469"/>
              <a:gd name="T4" fmla="*/ 433 w 433"/>
              <a:gd name="T5" fmla="*/ 469 h 469"/>
              <a:gd name="T6" fmla="*/ 216 w 433"/>
              <a:gd name="T7" fmla="*/ 469 h 469"/>
              <a:gd name="T8" fmla="*/ 216 w 433"/>
              <a:gd name="T9" fmla="*/ 469 h 469"/>
              <a:gd name="T10" fmla="*/ 216 w 433"/>
              <a:gd name="T11" fmla="*/ 0 h 469"/>
              <a:gd name="T12" fmla="*/ 0 w 433"/>
              <a:gd name="T13" fmla="*/ 0 h 469"/>
              <a:gd name="T14" fmla="*/ 0 w 433"/>
              <a:gd name="T15" fmla="*/ 0 h 469"/>
              <a:gd name="T16" fmla="*/ 433 w 433"/>
              <a:gd name="T17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3" h="469">
                <a:moveTo>
                  <a:pt x="0" y="469"/>
                </a:moveTo>
                <a:lnTo>
                  <a:pt x="0" y="469"/>
                </a:lnTo>
                <a:lnTo>
                  <a:pt x="433" y="469"/>
                </a:lnTo>
                <a:moveTo>
                  <a:pt x="216" y="469"/>
                </a:moveTo>
                <a:lnTo>
                  <a:pt x="216" y="469"/>
                </a:lnTo>
                <a:lnTo>
                  <a:pt x="216" y="0"/>
                </a:lnTo>
                <a:moveTo>
                  <a:pt x="0" y="0"/>
                </a:moveTo>
                <a:lnTo>
                  <a:pt x="0" y="0"/>
                </a:lnTo>
                <a:lnTo>
                  <a:pt x="433" y="0"/>
                </a:lnTo>
              </a:path>
            </a:pathLst>
          </a:custGeom>
          <a:noFill/>
          <a:ln w="12700" cap="flat">
            <a:solidFill>
              <a:srgbClr val="D14B49">
                <a:alpha val="7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43">
            <a:extLst>
              <a:ext uri="{FF2B5EF4-FFF2-40B4-BE49-F238E27FC236}">
                <a16:creationId xmlns:a16="http://schemas.microsoft.com/office/drawing/2014/main" id="{297B7405-829B-3CD3-563D-2ADDE79C54E6}"/>
              </a:ext>
            </a:extLst>
          </p:cNvPr>
          <p:cNvSpPr>
            <a:spLocks noEditPoints="1"/>
          </p:cNvSpPr>
          <p:nvPr/>
        </p:nvSpPr>
        <p:spPr bwMode="auto">
          <a:xfrm>
            <a:off x="4875013" y="1646969"/>
            <a:ext cx="108441" cy="263183"/>
          </a:xfrm>
          <a:custGeom>
            <a:avLst/>
            <a:gdLst>
              <a:gd name="T0" fmla="*/ 0 w 434"/>
              <a:gd name="T1" fmla="*/ 1075 h 1075"/>
              <a:gd name="T2" fmla="*/ 0 w 434"/>
              <a:gd name="T3" fmla="*/ 1075 h 1075"/>
              <a:gd name="T4" fmla="*/ 434 w 434"/>
              <a:gd name="T5" fmla="*/ 1075 h 1075"/>
              <a:gd name="T6" fmla="*/ 217 w 434"/>
              <a:gd name="T7" fmla="*/ 1075 h 1075"/>
              <a:gd name="T8" fmla="*/ 217 w 434"/>
              <a:gd name="T9" fmla="*/ 1075 h 1075"/>
              <a:gd name="T10" fmla="*/ 217 w 434"/>
              <a:gd name="T11" fmla="*/ 0 h 1075"/>
              <a:gd name="T12" fmla="*/ 0 w 434"/>
              <a:gd name="T13" fmla="*/ 0 h 1075"/>
              <a:gd name="T14" fmla="*/ 0 w 434"/>
              <a:gd name="T15" fmla="*/ 0 h 1075"/>
              <a:gd name="T16" fmla="*/ 434 w 434"/>
              <a:gd name="T17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1075">
                <a:moveTo>
                  <a:pt x="0" y="1075"/>
                </a:moveTo>
                <a:lnTo>
                  <a:pt x="0" y="1075"/>
                </a:lnTo>
                <a:lnTo>
                  <a:pt x="434" y="1075"/>
                </a:lnTo>
                <a:moveTo>
                  <a:pt x="217" y="1075"/>
                </a:moveTo>
                <a:lnTo>
                  <a:pt x="217" y="1075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D14B4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44">
            <a:extLst>
              <a:ext uri="{FF2B5EF4-FFF2-40B4-BE49-F238E27FC236}">
                <a16:creationId xmlns:a16="http://schemas.microsoft.com/office/drawing/2014/main" id="{2C895B86-1766-0448-2901-1B83C8341FA3}"/>
              </a:ext>
            </a:extLst>
          </p:cNvPr>
          <p:cNvSpPr>
            <a:spLocks noEditPoints="1"/>
          </p:cNvSpPr>
          <p:nvPr/>
        </p:nvSpPr>
        <p:spPr bwMode="auto">
          <a:xfrm>
            <a:off x="5155895" y="1933114"/>
            <a:ext cx="108441" cy="173689"/>
          </a:xfrm>
          <a:custGeom>
            <a:avLst/>
            <a:gdLst>
              <a:gd name="T0" fmla="*/ 0 w 434"/>
              <a:gd name="T1" fmla="*/ 711 h 711"/>
              <a:gd name="T2" fmla="*/ 0 w 434"/>
              <a:gd name="T3" fmla="*/ 711 h 711"/>
              <a:gd name="T4" fmla="*/ 434 w 434"/>
              <a:gd name="T5" fmla="*/ 711 h 711"/>
              <a:gd name="T6" fmla="*/ 217 w 434"/>
              <a:gd name="T7" fmla="*/ 711 h 711"/>
              <a:gd name="T8" fmla="*/ 217 w 434"/>
              <a:gd name="T9" fmla="*/ 711 h 711"/>
              <a:gd name="T10" fmla="*/ 217 w 434"/>
              <a:gd name="T11" fmla="*/ 0 h 711"/>
              <a:gd name="T12" fmla="*/ 0 w 434"/>
              <a:gd name="T13" fmla="*/ 0 h 711"/>
              <a:gd name="T14" fmla="*/ 0 w 434"/>
              <a:gd name="T15" fmla="*/ 0 h 711"/>
              <a:gd name="T16" fmla="*/ 434 w 434"/>
              <a:gd name="T17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4" h="711">
                <a:moveTo>
                  <a:pt x="0" y="711"/>
                </a:moveTo>
                <a:lnTo>
                  <a:pt x="0" y="711"/>
                </a:lnTo>
                <a:lnTo>
                  <a:pt x="434" y="711"/>
                </a:lnTo>
                <a:moveTo>
                  <a:pt x="217" y="711"/>
                </a:moveTo>
                <a:lnTo>
                  <a:pt x="217" y="711"/>
                </a:lnTo>
                <a:lnTo>
                  <a:pt x="217" y="0"/>
                </a:lnTo>
                <a:moveTo>
                  <a:pt x="0" y="0"/>
                </a:moveTo>
                <a:lnTo>
                  <a:pt x="0" y="0"/>
                </a:lnTo>
                <a:lnTo>
                  <a:pt x="434" y="0"/>
                </a:lnTo>
              </a:path>
            </a:pathLst>
          </a:custGeom>
          <a:noFill/>
          <a:ln w="12700" cap="flat">
            <a:solidFill>
              <a:srgbClr val="FF4E4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45">
            <a:extLst>
              <a:ext uri="{FF2B5EF4-FFF2-40B4-BE49-F238E27FC236}">
                <a16:creationId xmlns:a16="http://schemas.microsoft.com/office/drawing/2014/main" id="{01A420B1-287F-1A7A-FD07-317DE678C4DF}"/>
              </a:ext>
            </a:extLst>
          </p:cNvPr>
          <p:cNvSpPr>
            <a:spLocks/>
          </p:cNvSpPr>
          <p:nvPr/>
        </p:nvSpPr>
        <p:spPr bwMode="auto">
          <a:xfrm>
            <a:off x="4357573" y="2145964"/>
            <a:ext cx="37352" cy="35915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46">
            <a:extLst>
              <a:ext uri="{FF2B5EF4-FFF2-40B4-BE49-F238E27FC236}">
                <a16:creationId xmlns:a16="http://schemas.microsoft.com/office/drawing/2014/main" id="{7D58A799-A4B3-6510-4EDE-223D3400E270}"/>
              </a:ext>
            </a:extLst>
          </p:cNvPr>
          <p:cNvSpPr>
            <a:spLocks/>
          </p:cNvSpPr>
          <p:nvPr/>
        </p:nvSpPr>
        <p:spPr bwMode="auto">
          <a:xfrm>
            <a:off x="4320221" y="2145964"/>
            <a:ext cx="37352" cy="35915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5 w 149"/>
              <a:gd name="T5" fmla="*/ 148 h 148"/>
              <a:gd name="T6" fmla="*/ 0 w 149"/>
              <a:gd name="T7" fmla="*/ 74 h 148"/>
              <a:gd name="T8" fmla="*/ 75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5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3"/>
                  <a:pt x="34" y="0"/>
                  <a:pt x="75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47">
            <a:extLst>
              <a:ext uri="{FF2B5EF4-FFF2-40B4-BE49-F238E27FC236}">
                <a16:creationId xmlns:a16="http://schemas.microsoft.com/office/drawing/2014/main" id="{355AE13F-F235-0841-0CB3-E731A1896E84}"/>
              </a:ext>
            </a:extLst>
          </p:cNvPr>
          <p:cNvSpPr>
            <a:spLocks/>
          </p:cNvSpPr>
          <p:nvPr/>
        </p:nvSpPr>
        <p:spPr bwMode="auto">
          <a:xfrm>
            <a:off x="4338896" y="1981695"/>
            <a:ext cx="36750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48">
            <a:extLst>
              <a:ext uri="{FF2B5EF4-FFF2-40B4-BE49-F238E27FC236}">
                <a16:creationId xmlns:a16="http://schemas.microsoft.com/office/drawing/2014/main" id="{6B3AACC4-CA57-F9A6-1390-4F8B12D6942A}"/>
              </a:ext>
            </a:extLst>
          </p:cNvPr>
          <p:cNvSpPr>
            <a:spLocks/>
          </p:cNvSpPr>
          <p:nvPr/>
        </p:nvSpPr>
        <p:spPr bwMode="auto">
          <a:xfrm>
            <a:off x="4376248" y="1981695"/>
            <a:ext cx="36750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49">
            <a:extLst>
              <a:ext uri="{FF2B5EF4-FFF2-40B4-BE49-F238E27FC236}">
                <a16:creationId xmlns:a16="http://schemas.microsoft.com/office/drawing/2014/main" id="{CD824C1A-82C5-CCDB-869F-47DA1EFEA8FE}"/>
              </a:ext>
            </a:extLst>
          </p:cNvPr>
          <p:cNvSpPr>
            <a:spLocks/>
          </p:cNvSpPr>
          <p:nvPr/>
        </p:nvSpPr>
        <p:spPr bwMode="auto">
          <a:xfrm>
            <a:off x="4301545" y="1981695"/>
            <a:ext cx="37352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50">
            <a:extLst>
              <a:ext uri="{FF2B5EF4-FFF2-40B4-BE49-F238E27FC236}">
                <a16:creationId xmlns:a16="http://schemas.microsoft.com/office/drawing/2014/main" id="{53C2B2B8-2613-7C6F-1220-DFC9244C3858}"/>
              </a:ext>
            </a:extLst>
          </p:cNvPr>
          <p:cNvSpPr>
            <a:spLocks/>
          </p:cNvSpPr>
          <p:nvPr/>
        </p:nvSpPr>
        <p:spPr bwMode="auto">
          <a:xfrm>
            <a:off x="4338896" y="1888079"/>
            <a:ext cx="36750" cy="36504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51">
            <a:extLst>
              <a:ext uri="{FF2B5EF4-FFF2-40B4-BE49-F238E27FC236}">
                <a16:creationId xmlns:a16="http://schemas.microsoft.com/office/drawing/2014/main" id="{8D4B607D-D332-B65C-64B9-1CDBF11B0180}"/>
              </a:ext>
            </a:extLst>
          </p:cNvPr>
          <p:cNvSpPr>
            <a:spLocks/>
          </p:cNvSpPr>
          <p:nvPr/>
        </p:nvSpPr>
        <p:spPr bwMode="auto">
          <a:xfrm>
            <a:off x="4623857" y="1985515"/>
            <a:ext cx="37352" cy="3591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52">
            <a:extLst>
              <a:ext uri="{FF2B5EF4-FFF2-40B4-BE49-F238E27FC236}">
                <a16:creationId xmlns:a16="http://schemas.microsoft.com/office/drawing/2014/main" id="{BEBA8D68-AFE7-9A1D-A512-07613FF72C47}"/>
              </a:ext>
            </a:extLst>
          </p:cNvPr>
          <p:cNvSpPr>
            <a:spLocks/>
          </p:cNvSpPr>
          <p:nvPr/>
        </p:nvSpPr>
        <p:spPr bwMode="auto">
          <a:xfrm>
            <a:off x="4623857" y="1920161"/>
            <a:ext cx="37352" cy="36504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53">
            <a:extLst>
              <a:ext uri="{FF2B5EF4-FFF2-40B4-BE49-F238E27FC236}">
                <a16:creationId xmlns:a16="http://schemas.microsoft.com/office/drawing/2014/main" id="{8D70CBE0-F04A-95D1-0FAA-75A42C275987}"/>
              </a:ext>
            </a:extLst>
          </p:cNvPr>
          <p:cNvSpPr>
            <a:spLocks/>
          </p:cNvSpPr>
          <p:nvPr/>
        </p:nvSpPr>
        <p:spPr bwMode="auto">
          <a:xfrm>
            <a:off x="4623857" y="1857162"/>
            <a:ext cx="37352" cy="3591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54">
            <a:extLst>
              <a:ext uri="{FF2B5EF4-FFF2-40B4-BE49-F238E27FC236}">
                <a16:creationId xmlns:a16="http://schemas.microsoft.com/office/drawing/2014/main" id="{1EC8790B-99CA-699B-D98A-041CA6F7D1AA}"/>
              </a:ext>
            </a:extLst>
          </p:cNvPr>
          <p:cNvSpPr>
            <a:spLocks/>
          </p:cNvSpPr>
          <p:nvPr/>
        </p:nvSpPr>
        <p:spPr bwMode="auto">
          <a:xfrm>
            <a:off x="4623857" y="1780622"/>
            <a:ext cx="37352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55">
            <a:extLst>
              <a:ext uri="{FF2B5EF4-FFF2-40B4-BE49-F238E27FC236}">
                <a16:creationId xmlns:a16="http://schemas.microsoft.com/office/drawing/2014/main" id="{49E8E288-1633-1F40-CEFA-671214BDC2E2}"/>
              </a:ext>
            </a:extLst>
          </p:cNvPr>
          <p:cNvSpPr>
            <a:spLocks/>
          </p:cNvSpPr>
          <p:nvPr/>
        </p:nvSpPr>
        <p:spPr bwMode="auto">
          <a:xfrm>
            <a:off x="4623857" y="1731164"/>
            <a:ext cx="37352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56">
            <a:extLst>
              <a:ext uri="{FF2B5EF4-FFF2-40B4-BE49-F238E27FC236}">
                <a16:creationId xmlns:a16="http://schemas.microsoft.com/office/drawing/2014/main" id="{1C73D54C-2A87-3740-DE34-47898DD37F79}"/>
              </a:ext>
            </a:extLst>
          </p:cNvPr>
          <p:cNvSpPr>
            <a:spLocks/>
          </p:cNvSpPr>
          <p:nvPr/>
        </p:nvSpPr>
        <p:spPr bwMode="auto">
          <a:xfrm>
            <a:off x="4623857" y="1594568"/>
            <a:ext cx="37352" cy="3591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57">
            <a:extLst>
              <a:ext uri="{FF2B5EF4-FFF2-40B4-BE49-F238E27FC236}">
                <a16:creationId xmlns:a16="http://schemas.microsoft.com/office/drawing/2014/main" id="{2481D5E2-5B51-F9D9-1612-C29355451011}"/>
              </a:ext>
            </a:extLst>
          </p:cNvPr>
          <p:cNvSpPr>
            <a:spLocks/>
          </p:cNvSpPr>
          <p:nvPr/>
        </p:nvSpPr>
        <p:spPr bwMode="auto">
          <a:xfrm>
            <a:off x="4908750" y="2153315"/>
            <a:ext cx="37352" cy="36504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58">
            <a:extLst>
              <a:ext uri="{FF2B5EF4-FFF2-40B4-BE49-F238E27FC236}">
                <a16:creationId xmlns:a16="http://schemas.microsoft.com/office/drawing/2014/main" id="{C5EC24A7-85B6-DA77-66A0-EBAC1AD0546F}"/>
              </a:ext>
            </a:extLst>
          </p:cNvPr>
          <p:cNvSpPr>
            <a:spLocks/>
          </p:cNvSpPr>
          <p:nvPr/>
        </p:nvSpPr>
        <p:spPr bwMode="auto">
          <a:xfrm>
            <a:off x="4927426" y="1926048"/>
            <a:ext cx="37352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59">
            <a:extLst>
              <a:ext uri="{FF2B5EF4-FFF2-40B4-BE49-F238E27FC236}">
                <a16:creationId xmlns:a16="http://schemas.microsoft.com/office/drawing/2014/main" id="{CD5F9EE2-2C58-9945-28DF-3EF994355B8A}"/>
              </a:ext>
            </a:extLst>
          </p:cNvPr>
          <p:cNvSpPr>
            <a:spLocks/>
          </p:cNvSpPr>
          <p:nvPr/>
        </p:nvSpPr>
        <p:spPr bwMode="auto">
          <a:xfrm>
            <a:off x="4890676" y="1926048"/>
            <a:ext cx="36750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60">
            <a:extLst>
              <a:ext uri="{FF2B5EF4-FFF2-40B4-BE49-F238E27FC236}">
                <a16:creationId xmlns:a16="http://schemas.microsoft.com/office/drawing/2014/main" id="{5DA913ED-0FEC-EAEB-5F49-D355A2D5B805}"/>
              </a:ext>
            </a:extLst>
          </p:cNvPr>
          <p:cNvSpPr>
            <a:spLocks/>
          </p:cNvSpPr>
          <p:nvPr/>
        </p:nvSpPr>
        <p:spPr bwMode="auto">
          <a:xfrm>
            <a:off x="4908750" y="1724099"/>
            <a:ext cx="37352" cy="36504"/>
          </a:xfrm>
          <a:custGeom>
            <a:avLst/>
            <a:gdLst>
              <a:gd name="T0" fmla="*/ 149 w 149"/>
              <a:gd name="T1" fmla="*/ 75 h 149"/>
              <a:gd name="T2" fmla="*/ 149 w 149"/>
              <a:gd name="T3" fmla="*/ 75 h 149"/>
              <a:gd name="T4" fmla="*/ 74 w 149"/>
              <a:gd name="T5" fmla="*/ 149 h 149"/>
              <a:gd name="T6" fmla="*/ 0 w 149"/>
              <a:gd name="T7" fmla="*/ 75 h 149"/>
              <a:gd name="T8" fmla="*/ 74 w 149"/>
              <a:gd name="T9" fmla="*/ 0 h 149"/>
              <a:gd name="T10" fmla="*/ 149 w 149"/>
              <a:gd name="T11" fmla="*/ 75 h 149"/>
              <a:gd name="T12" fmla="*/ 149 w 149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9">
                <a:moveTo>
                  <a:pt x="149" y="75"/>
                </a:moveTo>
                <a:lnTo>
                  <a:pt x="149" y="75"/>
                </a:lnTo>
                <a:cubicBezTo>
                  <a:pt x="149" y="116"/>
                  <a:pt x="116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6" y="0"/>
                  <a:pt x="149" y="34"/>
                  <a:pt x="149" y="75"/>
                </a:cubicBezTo>
                <a:lnTo>
                  <a:pt x="149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61">
            <a:extLst>
              <a:ext uri="{FF2B5EF4-FFF2-40B4-BE49-F238E27FC236}">
                <a16:creationId xmlns:a16="http://schemas.microsoft.com/office/drawing/2014/main" id="{51F57B82-CCB2-B0EB-3901-BFC70448730C}"/>
              </a:ext>
            </a:extLst>
          </p:cNvPr>
          <p:cNvSpPr>
            <a:spLocks/>
          </p:cNvSpPr>
          <p:nvPr/>
        </p:nvSpPr>
        <p:spPr bwMode="auto">
          <a:xfrm>
            <a:off x="4908750" y="1588681"/>
            <a:ext cx="37352" cy="35915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62">
            <a:extLst>
              <a:ext uri="{FF2B5EF4-FFF2-40B4-BE49-F238E27FC236}">
                <a16:creationId xmlns:a16="http://schemas.microsoft.com/office/drawing/2014/main" id="{FFF7CC06-B563-2F76-803A-9735C9377098}"/>
              </a:ext>
            </a:extLst>
          </p:cNvPr>
          <p:cNvSpPr>
            <a:spLocks/>
          </p:cNvSpPr>
          <p:nvPr/>
        </p:nvSpPr>
        <p:spPr bwMode="auto">
          <a:xfrm>
            <a:off x="4908750" y="1233649"/>
            <a:ext cx="37352" cy="36504"/>
          </a:xfrm>
          <a:custGeom>
            <a:avLst/>
            <a:gdLst>
              <a:gd name="T0" fmla="*/ 149 w 149"/>
              <a:gd name="T1" fmla="*/ 74 h 148"/>
              <a:gd name="T2" fmla="*/ 149 w 149"/>
              <a:gd name="T3" fmla="*/ 74 h 148"/>
              <a:gd name="T4" fmla="*/ 74 w 149"/>
              <a:gd name="T5" fmla="*/ 148 h 148"/>
              <a:gd name="T6" fmla="*/ 0 w 149"/>
              <a:gd name="T7" fmla="*/ 74 h 148"/>
              <a:gd name="T8" fmla="*/ 74 w 149"/>
              <a:gd name="T9" fmla="*/ 0 h 148"/>
              <a:gd name="T10" fmla="*/ 149 w 149"/>
              <a:gd name="T11" fmla="*/ 74 h 148"/>
              <a:gd name="T12" fmla="*/ 149 w 149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48">
                <a:moveTo>
                  <a:pt x="149" y="74"/>
                </a:moveTo>
                <a:lnTo>
                  <a:pt x="149" y="74"/>
                </a:lnTo>
                <a:cubicBezTo>
                  <a:pt x="149" y="115"/>
                  <a:pt x="116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6" y="0"/>
                  <a:pt x="149" y="33"/>
                  <a:pt x="149" y="74"/>
                </a:cubicBezTo>
                <a:lnTo>
                  <a:pt x="149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reeform 63">
            <a:extLst>
              <a:ext uri="{FF2B5EF4-FFF2-40B4-BE49-F238E27FC236}">
                <a16:creationId xmlns:a16="http://schemas.microsoft.com/office/drawing/2014/main" id="{B9644858-D1F6-A1E1-A59E-F45DD666BF3C}"/>
              </a:ext>
            </a:extLst>
          </p:cNvPr>
          <p:cNvSpPr>
            <a:spLocks/>
          </p:cNvSpPr>
          <p:nvPr/>
        </p:nvSpPr>
        <p:spPr bwMode="auto">
          <a:xfrm>
            <a:off x="5190235" y="2239277"/>
            <a:ext cx="36750" cy="36504"/>
          </a:xfrm>
          <a:custGeom>
            <a:avLst/>
            <a:gdLst>
              <a:gd name="T0" fmla="*/ 148 w 148"/>
              <a:gd name="T1" fmla="*/ 74 h 149"/>
              <a:gd name="T2" fmla="*/ 148 w 148"/>
              <a:gd name="T3" fmla="*/ 74 h 149"/>
              <a:gd name="T4" fmla="*/ 74 w 148"/>
              <a:gd name="T5" fmla="*/ 149 h 149"/>
              <a:gd name="T6" fmla="*/ 0 w 148"/>
              <a:gd name="T7" fmla="*/ 74 h 149"/>
              <a:gd name="T8" fmla="*/ 74 w 148"/>
              <a:gd name="T9" fmla="*/ 0 h 149"/>
              <a:gd name="T10" fmla="*/ 148 w 148"/>
              <a:gd name="T11" fmla="*/ 74 h 149"/>
              <a:gd name="T12" fmla="*/ 148 w 148"/>
              <a:gd name="T13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9"/>
                  <a:pt x="74" y="149"/>
                </a:cubicBezTo>
                <a:cubicBezTo>
                  <a:pt x="33" y="149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Freeform 64">
            <a:extLst>
              <a:ext uri="{FF2B5EF4-FFF2-40B4-BE49-F238E27FC236}">
                <a16:creationId xmlns:a16="http://schemas.microsoft.com/office/drawing/2014/main" id="{91D54175-21BA-559C-C938-08C105343CAE}"/>
              </a:ext>
            </a:extLst>
          </p:cNvPr>
          <p:cNvSpPr>
            <a:spLocks/>
          </p:cNvSpPr>
          <p:nvPr/>
        </p:nvSpPr>
        <p:spPr bwMode="auto">
          <a:xfrm>
            <a:off x="5190235" y="2183344"/>
            <a:ext cx="36750" cy="3591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65">
            <a:extLst>
              <a:ext uri="{FF2B5EF4-FFF2-40B4-BE49-F238E27FC236}">
                <a16:creationId xmlns:a16="http://schemas.microsoft.com/office/drawing/2014/main" id="{EAC584BC-8D08-3C09-8CC5-A27F613DCEE6}"/>
              </a:ext>
            </a:extLst>
          </p:cNvPr>
          <p:cNvSpPr>
            <a:spLocks/>
          </p:cNvSpPr>
          <p:nvPr/>
        </p:nvSpPr>
        <p:spPr bwMode="auto">
          <a:xfrm>
            <a:off x="5190235" y="2125055"/>
            <a:ext cx="36750" cy="36504"/>
          </a:xfrm>
          <a:custGeom>
            <a:avLst/>
            <a:gdLst>
              <a:gd name="T0" fmla="*/ 148 w 148"/>
              <a:gd name="T1" fmla="*/ 75 h 149"/>
              <a:gd name="T2" fmla="*/ 148 w 148"/>
              <a:gd name="T3" fmla="*/ 75 h 149"/>
              <a:gd name="T4" fmla="*/ 74 w 148"/>
              <a:gd name="T5" fmla="*/ 149 h 149"/>
              <a:gd name="T6" fmla="*/ 0 w 148"/>
              <a:gd name="T7" fmla="*/ 75 h 149"/>
              <a:gd name="T8" fmla="*/ 74 w 148"/>
              <a:gd name="T9" fmla="*/ 0 h 149"/>
              <a:gd name="T10" fmla="*/ 148 w 148"/>
              <a:gd name="T11" fmla="*/ 75 h 149"/>
              <a:gd name="T12" fmla="*/ 148 w 148"/>
              <a:gd name="T13" fmla="*/ 7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9">
                <a:moveTo>
                  <a:pt x="148" y="75"/>
                </a:moveTo>
                <a:lnTo>
                  <a:pt x="148" y="75"/>
                </a:lnTo>
                <a:cubicBezTo>
                  <a:pt x="148" y="116"/>
                  <a:pt x="11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4"/>
                  <a:pt x="33" y="0"/>
                  <a:pt x="74" y="0"/>
                </a:cubicBezTo>
                <a:cubicBezTo>
                  <a:pt x="115" y="0"/>
                  <a:pt x="148" y="34"/>
                  <a:pt x="148" y="75"/>
                </a:cubicBezTo>
                <a:lnTo>
                  <a:pt x="148" y="7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66">
            <a:extLst>
              <a:ext uri="{FF2B5EF4-FFF2-40B4-BE49-F238E27FC236}">
                <a16:creationId xmlns:a16="http://schemas.microsoft.com/office/drawing/2014/main" id="{091D8D06-4426-68C0-2B86-9976AFC56A8E}"/>
              </a:ext>
            </a:extLst>
          </p:cNvPr>
          <p:cNvSpPr>
            <a:spLocks/>
          </p:cNvSpPr>
          <p:nvPr/>
        </p:nvSpPr>
        <p:spPr bwMode="auto">
          <a:xfrm>
            <a:off x="5190235" y="1910740"/>
            <a:ext cx="36750" cy="36504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67">
            <a:extLst>
              <a:ext uri="{FF2B5EF4-FFF2-40B4-BE49-F238E27FC236}">
                <a16:creationId xmlns:a16="http://schemas.microsoft.com/office/drawing/2014/main" id="{E467E012-5E9B-26A4-B24D-F7C42AC4D0D8}"/>
              </a:ext>
            </a:extLst>
          </p:cNvPr>
          <p:cNvSpPr>
            <a:spLocks/>
          </p:cNvSpPr>
          <p:nvPr/>
        </p:nvSpPr>
        <p:spPr bwMode="auto">
          <a:xfrm>
            <a:off x="5190235" y="1825368"/>
            <a:ext cx="36750" cy="3591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68">
            <a:extLst>
              <a:ext uri="{FF2B5EF4-FFF2-40B4-BE49-F238E27FC236}">
                <a16:creationId xmlns:a16="http://schemas.microsoft.com/office/drawing/2014/main" id="{41AA1FB7-65B4-FE98-2B46-06DF6C1906EB}"/>
              </a:ext>
            </a:extLst>
          </p:cNvPr>
          <p:cNvSpPr>
            <a:spLocks/>
          </p:cNvSpPr>
          <p:nvPr/>
        </p:nvSpPr>
        <p:spPr bwMode="auto">
          <a:xfrm>
            <a:off x="5190235" y="1715856"/>
            <a:ext cx="36750" cy="35915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148 w 148"/>
              <a:gd name="T11" fmla="*/ 74 h 148"/>
              <a:gd name="T12" fmla="*/ 148 w 148"/>
              <a:gd name="T1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cubicBezTo>
                  <a:pt x="148" y="115"/>
                  <a:pt x="115" y="148"/>
                  <a:pt x="74" y="148"/>
                </a:cubicBezTo>
                <a:cubicBezTo>
                  <a:pt x="33" y="148"/>
                  <a:pt x="0" y="115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lnTo>
                  <a:pt x="148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69">
            <a:extLst>
              <a:ext uri="{FF2B5EF4-FFF2-40B4-BE49-F238E27FC236}">
                <a16:creationId xmlns:a16="http://schemas.microsoft.com/office/drawing/2014/main" id="{F75FF77B-198F-C044-277A-8A863BB239DE}"/>
              </a:ext>
            </a:extLst>
          </p:cNvPr>
          <p:cNvSpPr>
            <a:spLocks/>
          </p:cNvSpPr>
          <p:nvPr/>
        </p:nvSpPr>
        <p:spPr bwMode="auto">
          <a:xfrm>
            <a:off x="4191898" y="1126205"/>
            <a:ext cx="0" cy="1371846"/>
          </a:xfrm>
          <a:custGeom>
            <a:avLst/>
            <a:gdLst>
              <a:gd name="T0" fmla="*/ 5613 h 5613"/>
              <a:gd name="T1" fmla="*/ 5613 h 5613"/>
              <a:gd name="T2" fmla="*/ 0 h 56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613">
                <a:moveTo>
                  <a:pt x="0" y="5613"/>
                </a:moveTo>
                <a:lnTo>
                  <a:pt x="0" y="5613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70">
            <a:extLst>
              <a:ext uri="{FF2B5EF4-FFF2-40B4-BE49-F238E27FC236}">
                <a16:creationId xmlns:a16="http://schemas.microsoft.com/office/drawing/2014/main" id="{AC16D4FC-6B84-5A08-A9C2-ECCCD030177B}"/>
              </a:ext>
            </a:extLst>
          </p:cNvPr>
          <p:cNvSpPr>
            <a:spLocks/>
          </p:cNvSpPr>
          <p:nvPr/>
        </p:nvSpPr>
        <p:spPr bwMode="auto">
          <a:xfrm flipV="1">
            <a:off x="4168402" y="2479041"/>
            <a:ext cx="1163939" cy="21365"/>
          </a:xfrm>
          <a:custGeom>
            <a:avLst/>
            <a:gdLst>
              <a:gd name="T0" fmla="*/ 6826 w 6826"/>
              <a:gd name="T1" fmla="*/ 6826 w 6826"/>
              <a:gd name="T2" fmla="*/ 0 w 682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826">
                <a:moveTo>
                  <a:pt x="6826" y="0"/>
                </a:moveTo>
                <a:lnTo>
                  <a:pt x="6826" y="0"/>
                </a:lnTo>
                <a:lnTo>
                  <a:pt x="0" y="0"/>
                </a:lnTo>
              </a:path>
            </a:pathLst>
          </a:custGeom>
          <a:noFill/>
          <a:ln w="12700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ABF6ED8-CBBD-316C-4E70-8207A5153231}"/>
              </a:ext>
            </a:extLst>
          </p:cNvPr>
          <p:cNvSpPr txBox="1"/>
          <p:nvPr/>
        </p:nvSpPr>
        <p:spPr>
          <a:xfrm>
            <a:off x="4023564" y="1024308"/>
            <a:ext cx="1297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EF969DC-80E1-42E1-8CDF-D4D7D8961232}"/>
              </a:ext>
            </a:extLst>
          </p:cNvPr>
          <p:cNvSpPr txBox="1"/>
          <p:nvPr/>
        </p:nvSpPr>
        <p:spPr>
          <a:xfrm>
            <a:off x="4023564" y="1478769"/>
            <a:ext cx="1297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2E5F57DD-D811-6AC8-F0B1-A17EA305A7BA}"/>
              </a:ext>
            </a:extLst>
          </p:cNvPr>
          <p:cNvSpPr txBox="1"/>
          <p:nvPr/>
        </p:nvSpPr>
        <p:spPr>
          <a:xfrm>
            <a:off x="4023564" y="1936909"/>
            <a:ext cx="1297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7D1BE28F-9731-797B-D548-6F91128E19B8}"/>
              </a:ext>
            </a:extLst>
          </p:cNvPr>
          <p:cNvSpPr txBox="1"/>
          <p:nvPr/>
        </p:nvSpPr>
        <p:spPr>
          <a:xfrm>
            <a:off x="4023564" y="2387826"/>
            <a:ext cx="1297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5" name="Rectangle 9">
            <a:extLst>
              <a:ext uri="{FF2B5EF4-FFF2-40B4-BE49-F238E27FC236}">
                <a16:creationId xmlns:a16="http://schemas.microsoft.com/office/drawing/2014/main" id="{39049473-D538-066F-27CA-4C479995F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265" y="2514967"/>
            <a:ext cx="54502" cy="11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33039"/>
            <a:r>
              <a:rPr lang="ja-JP" altLang="ja-JP" sz="762">
                <a:solidFill>
                  <a:srgbClr val="000000"/>
                </a:solidFill>
                <a:ea typeface="Hiragino Kaku Gothic Pro W3" panose="020B0300000000000000" pitchFamily="34" charset="-128"/>
                <a:cs typeface="Arial" panose="020B0604020202020204" pitchFamily="34" charset="0"/>
              </a:rPr>
              <a:t>0</a:t>
            </a:r>
            <a:endParaRPr lang="ja-JP" altLang="ja-JP" sz="762"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6" name="Rectangle 10">
            <a:extLst>
              <a:ext uri="{FF2B5EF4-FFF2-40B4-BE49-F238E27FC236}">
                <a16:creationId xmlns:a16="http://schemas.microsoft.com/office/drawing/2014/main" id="{C33FFD90-874A-58C1-C335-846E1D58F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480" y="2520750"/>
            <a:ext cx="156721" cy="11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33039"/>
            <a:r>
              <a:rPr lang="ja-JP" altLang="ja-JP" sz="762">
                <a:solidFill>
                  <a:srgbClr val="000000"/>
                </a:solidFill>
                <a:ea typeface="Hiragino Kaku Gothic Pro W3" panose="020B0300000000000000" pitchFamily="34" charset="-128"/>
                <a:cs typeface="Arial" panose="020B0604020202020204" pitchFamily="34" charset="0"/>
              </a:rPr>
              <a:t>2.5</a:t>
            </a:r>
            <a:endParaRPr lang="ja-JP" altLang="ja-JP" sz="762"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71A8CA5C-45DB-0B57-AFBD-B1A7D3534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6115" y="2517215"/>
            <a:ext cx="62688" cy="11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33039"/>
            <a:r>
              <a:rPr lang="ja-JP" altLang="ja-JP" sz="762">
                <a:solidFill>
                  <a:srgbClr val="000000"/>
                </a:solidFill>
                <a:ea typeface="Hiragino Kaku Gothic Pro W3" panose="020B0300000000000000" pitchFamily="34" charset="-128"/>
                <a:cs typeface="Arial" panose="020B0604020202020204" pitchFamily="34" charset="0"/>
              </a:rPr>
              <a:t>5</a:t>
            </a:r>
            <a:endParaRPr lang="ja-JP" altLang="ja-JP" sz="762"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AA7279C8-65B5-3D5D-3CD3-61DDDCFC5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3694" y="2520750"/>
            <a:ext cx="125376" cy="11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33039"/>
            <a:r>
              <a:rPr lang="ja-JP" altLang="ja-JP" sz="762">
                <a:solidFill>
                  <a:srgbClr val="000000"/>
                </a:solidFill>
                <a:ea typeface="Hiragino Kaku Gothic Pro W3" panose="020B0300000000000000" pitchFamily="34" charset="-128"/>
                <a:cs typeface="Arial" panose="020B0604020202020204" pitchFamily="34" charset="0"/>
              </a:rPr>
              <a:t>10</a:t>
            </a:r>
            <a:endParaRPr lang="ja-JP" altLang="ja-JP" sz="762">
              <a:ea typeface="Hiragino Kaku Gothic Pro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C58D148-117B-FA66-F7CE-FF740F4AC565}"/>
              </a:ext>
            </a:extLst>
          </p:cNvPr>
          <p:cNvSpPr txBox="1"/>
          <p:nvPr/>
        </p:nvSpPr>
        <p:spPr>
          <a:xfrm>
            <a:off x="3165188" y="3198665"/>
            <a:ext cx="3170366" cy="1521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Fig. S5. Psyllium supplementation did not affect the </a:t>
            </a:r>
            <a:r>
              <a:rPr lang="en-US" altLang="ja-JP" sz="900" i="1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Il33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mRNA expression in the mouse small intestine.</a:t>
            </a:r>
            <a:endParaRPr lang="ja-JP" altLang="ja-JP" sz="900" kern="100" dirty="0">
              <a:effectLst/>
              <a:latin typeface="Times New Roman" panose="02020603050405020304" pitchFamily="18" charset="0"/>
              <a:ea typeface="ＭＳ 明朝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Mice were fed diets with and without psyllium fiber (2.5, 5, 10%) for 5 d, and jejunal samples were subjected to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-PCR. </a:t>
            </a:r>
            <a:r>
              <a:rPr lang="en-US" altLang="ja-JP" sz="900" i="1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Il33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mRNA expression was determined using </a:t>
            </a:r>
            <a:r>
              <a:rPr lang="en-US" altLang="ja-JP" sz="900" kern="100" dirty="0" err="1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qRT</a:t>
            </a:r>
            <a:r>
              <a:rPr lang="en-US" altLang="ja-JP" sz="900" kern="100" dirty="0">
                <a:effectLst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-PCR. Results are shown as the mean ± SEM; n = 6. Statistical analysis was performed using the Tukey–Kramer post-hoc test.  </a:t>
            </a:r>
            <a:endParaRPr lang="ja-JP" altLang="ja-JP" sz="900" kern="100" dirty="0">
              <a:effectLst/>
              <a:latin typeface="Times New Roman" panose="02020603050405020304" pitchFamily="18" charset="0"/>
              <a:ea typeface="ＭＳ 明朝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857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33885</TotalTime>
  <Words>1491</Words>
  <Application>Microsoft Office PowerPoint</Application>
  <PresentationFormat>A4 210 x 297 mm</PresentationFormat>
  <Paragraphs>342</Paragraphs>
  <Slides>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7" baseType="lpstr">
      <vt:lpstr>Helvetica Neue</vt:lpstr>
      <vt:lpstr>Helvetica Neue Medium</vt:lpstr>
      <vt:lpstr>Hiragino Kaku Gothic Pro W3</vt:lpstr>
      <vt:lpstr>ＭＳ 明朝</vt:lpstr>
      <vt:lpstr>システムフォント（レギュラー）</vt:lpstr>
      <vt:lpstr>游ゴシック</vt:lpstr>
      <vt:lpstr>游ゴシック Light</vt:lpstr>
      <vt:lpstr>Arial</vt:lpstr>
      <vt:lpstr>Calibri</vt:lpstr>
      <vt:lpstr>Calibri Light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石井　南葵</dc:creator>
  <cp:lastModifiedBy>Takuya Suzuki</cp:lastModifiedBy>
  <cp:revision>9</cp:revision>
  <dcterms:created xsi:type="dcterms:W3CDTF">2023-06-14T09:23:27Z</dcterms:created>
  <dcterms:modified xsi:type="dcterms:W3CDTF">2023-10-14T05:10:01Z</dcterms:modified>
</cp:coreProperties>
</file>